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9.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025" r:id="rId1"/>
    <p:sldMasterId id="2147484026" r:id="rId2"/>
    <p:sldMasterId id="2147484027" r:id="rId3"/>
    <p:sldMasterId id="2147483700" r:id="rId4"/>
    <p:sldMasterId id="2147483976" r:id="rId5"/>
    <p:sldMasterId id="2147483995" r:id="rId6"/>
    <p:sldMasterId id="2147483998" r:id="rId7"/>
    <p:sldMasterId id="2147483999" r:id="rId8"/>
    <p:sldMasterId id="2147484000" r:id="rId9"/>
    <p:sldMasterId id="2147483674" r:id="rId10"/>
  </p:sldMasterIdLst>
  <p:notesMasterIdLst>
    <p:notesMasterId r:id="rId32"/>
  </p:notesMasterIdLst>
  <p:sldIdLst>
    <p:sldId id="256" r:id="rId11"/>
    <p:sldId id="257" r:id="rId12"/>
    <p:sldId id="295" r:id="rId13"/>
    <p:sldId id="296" r:id="rId14"/>
    <p:sldId id="298" r:id="rId15"/>
    <p:sldId id="297" r:id="rId16"/>
    <p:sldId id="302" r:id="rId17"/>
    <p:sldId id="301" r:id="rId18"/>
    <p:sldId id="300" r:id="rId19"/>
    <p:sldId id="299" r:id="rId20"/>
    <p:sldId id="286" r:id="rId21"/>
    <p:sldId id="307" r:id="rId22"/>
    <p:sldId id="306" r:id="rId23"/>
    <p:sldId id="305" r:id="rId24"/>
    <p:sldId id="308" r:id="rId25"/>
    <p:sldId id="303" r:id="rId26"/>
    <p:sldId id="310" r:id="rId27"/>
    <p:sldId id="313" r:id="rId28"/>
    <p:sldId id="312" r:id="rId29"/>
    <p:sldId id="311" r:id="rId30"/>
    <p:sldId id="29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AAEEB-00F9-637B-4728-6DFD5909CCC8}" v="18" dt="2023-10-03T08:22:06.758"/>
    <p1510:client id="{43D184A5-151D-5C9F-0892-F8F65CA4BC9F}" v="337" dt="2023-08-08T13:35:14.218"/>
    <p1510:client id="{F2FFE3FD-BD03-E763-EC7A-0005A20FF2DF}" v="155" dt="2023-08-07T11:09:57.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DDC38B-14CD-4451-829C-38762364DDED}"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US"/>
        </a:p>
      </dgm:t>
    </dgm:pt>
    <dgm:pt modelId="{8F4A8F71-7E7E-44B6-9244-65D34D613384}">
      <dgm:prSet phldrT="[Text]"/>
      <dgm:spPr/>
      <dgm:t>
        <a:bodyPr/>
        <a:lstStyle/>
        <a:p>
          <a:r>
            <a:rPr lang="en-US" dirty="0">
              <a:latin typeface="Arial"/>
              <a:ea typeface="Amazon Ember" panose="02000000000000000000" pitchFamily="2" charset="0"/>
              <a:cs typeface="Arial"/>
            </a:rPr>
            <a:t>AWS billing dashboard</a:t>
          </a:r>
        </a:p>
      </dgm:t>
    </dgm:pt>
    <dgm:pt modelId="{4E911FA6-A52A-4E6D-8D49-8FF6D4EA5824}" type="parTrans" cxnId="{B370A0DF-4289-4A61-BC87-BD7505405928}">
      <dgm:prSet/>
      <dgm:spPr/>
      <dgm:t>
        <a:bodyPr/>
        <a:lstStyle/>
        <a:p>
          <a:endParaRPr lang="en-US">
            <a:latin typeface="Amazon Ember" panose="02000000000000000000" pitchFamily="2" charset="0"/>
            <a:ea typeface="Amazon Ember" panose="02000000000000000000" pitchFamily="2" charset="0"/>
          </a:endParaRPr>
        </a:p>
      </dgm:t>
    </dgm:pt>
    <dgm:pt modelId="{0EEE6632-AA82-4594-8144-EE29D24F2C30}" type="sibTrans" cxnId="{B370A0DF-4289-4A61-BC87-BD7505405928}">
      <dgm:prSet/>
      <dgm:spPr/>
      <dgm:t>
        <a:bodyPr/>
        <a:lstStyle/>
        <a:p>
          <a:endParaRPr lang="en-US">
            <a:latin typeface="Amazon Ember" panose="02000000000000000000" pitchFamily="2" charset="0"/>
            <a:ea typeface="Amazon Ember" panose="02000000000000000000" pitchFamily="2" charset="0"/>
          </a:endParaRPr>
        </a:p>
      </dgm:t>
    </dgm:pt>
    <dgm:pt modelId="{2C2CD613-FAC2-45DC-8425-0DA0287496D0}">
      <dgm:prSet phldrT="[Text]" custT="1"/>
      <dgm:spPr/>
      <dgm:t>
        <a:bodyPr/>
        <a:lstStyle/>
        <a:p>
          <a:pPr rtl="0"/>
          <a:r>
            <a:rPr lang="en-US" sz="1800" dirty="0">
              <a:latin typeface="Arial"/>
              <a:ea typeface="Amazon Ember" panose="02000000000000000000" pitchFamily="2" charset="0"/>
              <a:cs typeface="Arial"/>
            </a:rPr>
            <a:t>View the overall status of your costs and usage.</a:t>
          </a:r>
        </a:p>
      </dgm:t>
    </dgm:pt>
    <dgm:pt modelId="{7B6A487B-4FF5-4A61-B9A1-06D3857C39CC}" type="parTrans" cxnId="{54857AF9-FA9D-4606-8FE6-18892CEA3A51}">
      <dgm:prSet/>
      <dgm:spPr/>
      <dgm:t>
        <a:bodyPr/>
        <a:lstStyle/>
        <a:p>
          <a:endParaRPr lang="en-US">
            <a:latin typeface="Amazon Ember" panose="02000000000000000000" pitchFamily="2" charset="0"/>
            <a:ea typeface="Amazon Ember" panose="02000000000000000000" pitchFamily="2" charset="0"/>
          </a:endParaRPr>
        </a:p>
      </dgm:t>
    </dgm:pt>
    <dgm:pt modelId="{83EE1A9D-1637-4DC9-B8B1-93B245A14176}" type="sibTrans" cxnId="{54857AF9-FA9D-4606-8FE6-18892CEA3A51}">
      <dgm:prSet/>
      <dgm:spPr/>
      <dgm:t>
        <a:bodyPr/>
        <a:lstStyle/>
        <a:p>
          <a:endParaRPr lang="en-US">
            <a:latin typeface="Amazon Ember" panose="02000000000000000000" pitchFamily="2" charset="0"/>
            <a:ea typeface="Amazon Ember" panose="02000000000000000000" pitchFamily="2" charset="0"/>
          </a:endParaRPr>
        </a:p>
      </dgm:t>
    </dgm:pt>
    <dgm:pt modelId="{1F337317-E70D-48A2-A459-84A09F30F69A}">
      <dgm:prSet phldrT="[Text]"/>
      <dgm:spPr/>
      <dgm:t>
        <a:bodyPr/>
        <a:lstStyle/>
        <a:p>
          <a:r>
            <a:rPr lang="en-US" dirty="0">
              <a:latin typeface="Arial"/>
              <a:ea typeface="Amazon Ember" panose="02000000000000000000" pitchFamily="2" charset="0"/>
              <a:cs typeface="Arial"/>
            </a:rPr>
            <a:t>AWS Cost Explorer</a:t>
          </a:r>
        </a:p>
      </dgm:t>
    </dgm:pt>
    <dgm:pt modelId="{11E68E33-E12D-4230-845D-DCD6A7C6C972}" type="parTrans" cxnId="{9AA40264-14D8-4F45-8A82-867893EA39D6}">
      <dgm:prSet/>
      <dgm:spPr/>
      <dgm:t>
        <a:bodyPr/>
        <a:lstStyle/>
        <a:p>
          <a:endParaRPr lang="en-US">
            <a:latin typeface="Amazon Ember" panose="02000000000000000000" pitchFamily="2" charset="0"/>
            <a:ea typeface="Amazon Ember" panose="02000000000000000000" pitchFamily="2" charset="0"/>
          </a:endParaRPr>
        </a:p>
      </dgm:t>
    </dgm:pt>
    <dgm:pt modelId="{BE1D65BB-6C7C-4210-812C-A2011E8143BD}" type="sibTrans" cxnId="{9AA40264-14D8-4F45-8A82-867893EA39D6}">
      <dgm:prSet/>
      <dgm:spPr/>
      <dgm:t>
        <a:bodyPr/>
        <a:lstStyle/>
        <a:p>
          <a:endParaRPr lang="en-US">
            <a:latin typeface="Amazon Ember" panose="02000000000000000000" pitchFamily="2" charset="0"/>
            <a:ea typeface="Amazon Ember" panose="02000000000000000000" pitchFamily="2" charset="0"/>
          </a:endParaRPr>
        </a:p>
      </dgm:t>
    </dgm:pt>
    <dgm:pt modelId="{0ED764CC-D06C-492F-A80F-740EC0B37D65}">
      <dgm:prSet phldrT="[Text]" custT="1"/>
      <dgm:spPr/>
      <dgm:t>
        <a:bodyPr/>
        <a:lstStyle/>
        <a:p>
          <a:r>
            <a:rPr lang="en-US" sz="1800" b="0" i="0" u="none" dirty="0">
              <a:latin typeface="Arial"/>
              <a:ea typeface="Amazon Ember" panose="02000000000000000000" pitchFamily="2" charset="0"/>
              <a:cs typeface="Arial"/>
            </a:rPr>
            <a:t>Visualize, understand, and manage your AWS costs and usage over time.</a:t>
          </a:r>
          <a:endParaRPr lang="en-US" sz="1800" dirty="0">
            <a:latin typeface="Arial"/>
            <a:ea typeface="Amazon Ember" panose="02000000000000000000" pitchFamily="2" charset="0"/>
            <a:cs typeface="Arial"/>
          </a:endParaRPr>
        </a:p>
      </dgm:t>
    </dgm:pt>
    <dgm:pt modelId="{408CB9E2-0330-4FB3-81D0-02A7A6298A84}" type="parTrans" cxnId="{0C52F53A-88F4-4418-8DE0-EB1C14584BF5}">
      <dgm:prSet/>
      <dgm:spPr/>
      <dgm:t>
        <a:bodyPr/>
        <a:lstStyle/>
        <a:p>
          <a:endParaRPr lang="en-US">
            <a:latin typeface="Amazon Ember" panose="02000000000000000000" pitchFamily="2" charset="0"/>
            <a:ea typeface="Amazon Ember" panose="02000000000000000000" pitchFamily="2" charset="0"/>
          </a:endParaRPr>
        </a:p>
      </dgm:t>
    </dgm:pt>
    <dgm:pt modelId="{D2FDF4DF-4B08-4FA3-AFC6-64713E336D5C}" type="sibTrans" cxnId="{0C52F53A-88F4-4418-8DE0-EB1C14584BF5}">
      <dgm:prSet/>
      <dgm:spPr/>
      <dgm:t>
        <a:bodyPr/>
        <a:lstStyle/>
        <a:p>
          <a:endParaRPr lang="en-US">
            <a:latin typeface="Amazon Ember" panose="02000000000000000000" pitchFamily="2" charset="0"/>
            <a:ea typeface="Amazon Ember" panose="02000000000000000000" pitchFamily="2" charset="0"/>
          </a:endParaRPr>
        </a:p>
      </dgm:t>
    </dgm:pt>
    <dgm:pt modelId="{A0550704-ACB6-4B54-9CD0-B25E17171AE1}">
      <dgm:prSet custT="1"/>
      <dgm:spPr/>
      <dgm:t>
        <a:bodyPr/>
        <a:lstStyle/>
        <a:p>
          <a:r>
            <a:rPr lang="en-US" sz="1800" dirty="0">
              <a:latin typeface="Arial"/>
              <a:ea typeface="Amazon Ember" panose="02000000000000000000" pitchFamily="2" charset="0"/>
              <a:cs typeface="Arial"/>
            </a:rPr>
            <a:t>Access your monthly bill.</a:t>
          </a:r>
        </a:p>
      </dgm:t>
    </dgm:pt>
    <dgm:pt modelId="{0B6BA6C3-C66C-4A0D-B402-BCFCF9C76F3B}" type="parTrans" cxnId="{F46F23FD-2B00-4976-91D6-E22EAD6C2903}">
      <dgm:prSet/>
      <dgm:spPr/>
      <dgm:t>
        <a:bodyPr/>
        <a:lstStyle/>
        <a:p>
          <a:endParaRPr lang="en-US">
            <a:latin typeface="Amazon Ember" panose="02000000000000000000" pitchFamily="2" charset="0"/>
            <a:ea typeface="Amazon Ember" panose="02000000000000000000" pitchFamily="2" charset="0"/>
          </a:endParaRPr>
        </a:p>
      </dgm:t>
    </dgm:pt>
    <dgm:pt modelId="{AB137460-2872-4C1D-9CE9-E927893D1613}" type="sibTrans" cxnId="{F46F23FD-2B00-4976-91D6-E22EAD6C2903}">
      <dgm:prSet/>
      <dgm:spPr/>
      <dgm:t>
        <a:bodyPr/>
        <a:lstStyle/>
        <a:p>
          <a:endParaRPr lang="en-US">
            <a:latin typeface="Amazon Ember" panose="02000000000000000000" pitchFamily="2" charset="0"/>
            <a:ea typeface="Amazon Ember" panose="02000000000000000000" pitchFamily="2" charset="0"/>
          </a:endParaRPr>
        </a:p>
      </dgm:t>
    </dgm:pt>
    <dgm:pt modelId="{05C6AE7B-5556-4941-AB71-2D336B22489F}">
      <dgm:prSet phldrT="[Text]"/>
      <dgm:spPr/>
      <dgm:t>
        <a:bodyPr/>
        <a:lstStyle/>
        <a:p>
          <a:r>
            <a:rPr lang="en-US" dirty="0">
              <a:latin typeface="Arial"/>
              <a:ea typeface="Amazon Ember" panose="02000000000000000000" pitchFamily="2" charset="0"/>
              <a:cs typeface="Arial"/>
            </a:rPr>
            <a:t>AWS Budgets</a:t>
          </a:r>
        </a:p>
      </dgm:t>
    </dgm:pt>
    <dgm:pt modelId="{DADA87D6-1EF2-4009-B906-8D3A381F1FAD}" type="parTrans" cxnId="{7B6EABB4-8ED7-4953-89EB-5B070CCDFF2B}">
      <dgm:prSet/>
      <dgm:spPr/>
      <dgm:t>
        <a:bodyPr/>
        <a:lstStyle/>
        <a:p>
          <a:endParaRPr lang="en-US">
            <a:latin typeface="Amazon Ember" panose="02000000000000000000" pitchFamily="2" charset="0"/>
            <a:ea typeface="Amazon Ember" panose="02000000000000000000" pitchFamily="2" charset="0"/>
          </a:endParaRPr>
        </a:p>
      </dgm:t>
    </dgm:pt>
    <dgm:pt modelId="{C3000EC5-B39A-4EB3-B89F-218E1976B699}" type="sibTrans" cxnId="{7B6EABB4-8ED7-4953-89EB-5B070CCDFF2B}">
      <dgm:prSet/>
      <dgm:spPr/>
      <dgm:t>
        <a:bodyPr/>
        <a:lstStyle/>
        <a:p>
          <a:endParaRPr lang="en-US">
            <a:latin typeface="Amazon Ember" panose="02000000000000000000" pitchFamily="2" charset="0"/>
            <a:ea typeface="Amazon Ember" panose="02000000000000000000" pitchFamily="2" charset="0"/>
          </a:endParaRPr>
        </a:p>
      </dgm:t>
    </dgm:pt>
    <dgm:pt modelId="{D1913A61-1F44-4231-BE77-7A820367E11F}">
      <dgm:prSet phldrT="[Text]" custT="1"/>
      <dgm:spPr/>
      <dgm:t>
        <a:bodyPr/>
        <a:lstStyle/>
        <a:p>
          <a:r>
            <a:rPr lang="en-US" sz="1800" dirty="0">
              <a:latin typeface="Arial"/>
              <a:ea typeface="Amazon Ember" panose="02000000000000000000" pitchFamily="2" charset="0"/>
              <a:cs typeface="Arial"/>
            </a:rPr>
            <a:t>Set custom cost and usage budgets.</a:t>
          </a:r>
        </a:p>
      </dgm:t>
    </dgm:pt>
    <dgm:pt modelId="{4DD554C1-1592-428D-AC0A-9D7212A0B19A}" type="parTrans" cxnId="{1F5E72F4-5F0C-4B51-87D0-38D65B5E3D24}">
      <dgm:prSet/>
      <dgm:spPr/>
      <dgm:t>
        <a:bodyPr/>
        <a:lstStyle/>
        <a:p>
          <a:endParaRPr lang="en-US">
            <a:latin typeface="Amazon Ember" panose="02000000000000000000" pitchFamily="2" charset="0"/>
            <a:ea typeface="Amazon Ember" panose="02000000000000000000" pitchFamily="2" charset="0"/>
          </a:endParaRPr>
        </a:p>
      </dgm:t>
    </dgm:pt>
    <dgm:pt modelId="{F09A47F2-659C-487D-880F-E873109F2EA1}" type="sibTrans" cxnId="{1F5E72F4-5F0C-4B51-87D0-38D65B5E3D24}">
      <dgm:prSet/>
      <dgm:spPr/>
      <dgm:t>
        <a:bodyPr/>
        <a:lstStyle/>
        <a:p>
          <a:endParaRPr lang="en-US">
            <a:latin typeface="Amazon Ember" panose="02000000000000000000" pitchFamily="2" charset="0"/>
            <a:ea typeface="Amazon Ember" panose="02000000000000000000" pitchFamily="2" charset="0"/>
          </a:endParaRPr>
        </a:p>
      </dgm:t>
    </dgm:pt>
    <dgm:pt modelId="{686BE611-E742-48B4-A3BB-B9EFF587A917}">
      <dgm:prSet phldrT="[Text]" custT="1"/>
      <dgm:spPr/>
      <dgm:t>
        <a:bodyPr/>
        <a:lstStyle/>
        <a:p>
          <a:r>
            <a:rPr lang="en-US" sz="1800" b="0" i="0" u="none" dirty="0">
              <a:latin typeface="Arial"/>
              <a:ea typeface="Amazon Ember" panose="02000000000000000000" pitchFamily="2" charset="0"/>
              <a:cs typeface="Arial"/>
            </a:rPr>
            <a:t>Forecast future costs and usage.</a:t>
          </a:r>
          <a:endParaRPr lang="en-US" sz="1800" dirty="0">
            <a:latin typeface="Arial"/>
            <a:ea typeface="Amazon Ember" panose="02000000000000000000" pitchFamily="2" charset="0"/>
            <a:cs typeface="Arial"/>
          </a:endParaRPr>
        </a:p>
      </dgm:t>
    </dgm:pt>
    <dgm:pt modelId="{529B6D5A-F2F0-4CB7-9B46-D7B059B26230}" type="parTrans" cxnId="{3B9041B5-7EC3-4571-8BE1-A23205AEFFB0}">
      <dgm:prSet/>
      <dgm:spPr/>
      <dgm:t>
        <a:bodyPr/>
        <a:lstStyle/>
        <a:p>
          <a:endParaRPr lang="en-US">
            <a:latin typeface="Amazon Ember" panose="02000000000000000000" pitchFamily="2" charset="0"/>
            <a:ea typeface="Amazon Ember" panose="02000000000000000000" pitchFamily="2" charset="0"/>
          </a:endParaRPr>
        </a:p>
      </dgm:t>
    </dgm:pt>
    <dgm:pt modelId="{6813CFEC-B9DB-48AD-893B-1CF86D8B4E99}" type="sibTrans" cxnId="{3B9041B5-7EC3-4571-8BE1-A23205AEFFB0}">
      <dgm:prSet/>
      <dgm:spPr/>
      <dgm:t>
        <a:bodyPr/>
        <a:lstStyle/>
        <a:p>
          <a:endParaRPr lang="en-US">
            <a:latin typeface="Amazon Ember" panose="02000000000000000000" pitchFamily="2" charset="0"/>
            <a:ea typeface="Amazon Ember" panose="02000000000000000000" pitchFamily="2" charset="0"/>
          </a:endParaRPr>
        </a:p>
      </dgm:t>
    </dgm:pt>
    <dgm:pt modelId="{19A94386-5387-46ED-A285-0BA5231AD712}">
      <dgm:prSet phldrT="[Text]" custT="1"/>
      <dgm:spPr/>
      <dgm:t>
        <a:bodyPr/>
        <a:lstStyle/>
        <a:p>
          <a:r>
            <a:rPr lang="en-US" sz="1800" dirty="0">
              <a:latin typeface="Arial"/>
              <a:ea typeface="Amazon Ember" panose="02000000000000000000" pitchFamily="2" charset="0"/>
              <a:cs typeface="Arial"/>
            </a:rPr>
            <a:t>Receive </a:t>
          </a:r>
          <a:r>
            <a:rPr lang="en-US" sz="1800" b="0" i="0" u="none" dirty="0">
              <a:latin typeface="Arial"/>
              <a:ea typeface="Amazon Ember" panose="02000000000000000000" pitchFamily="2" charset="0"/>
              <a:cs typeface="Arial"/>
            </a:rPr>
            <a:t>alerts you when your costs or usage exceed them.</a:t>
          </a:r>
          <a:endParaRPr lang="en-US" sz="1800" dirty="0">
            <a:latin typeface="Arial"/>
            <a:ea typeface="Amazon Ember" panose="02000000000000000000" pitchFamily="2" charset="0"/>
            <a:cs typeface="Arial"/>
          </a:endParaRPr>
        </a:p>
      </dgm:t>
    </dgm:pt>
    <dgm:pt modelId="{0DB2E942-55D1-4724-ACF1-AA96973CA85E}" type="parTrans" cxnId="{2EDF2391-61CB-490D-B3F9-7C713DD3DB08}">
      <dgm:prSet/>
      <dgm:spPr/>
      <dgm:t>
        <a:bodyPr/>
        <a:lstStyle/>
        <a:p>
          <a:endParaRPr lang="en-US">
            <a:latin typeface="Amazon Ember" panose="02000000000000000000" pitchFamily="2" charset="0"/>
            <a:ea typeface="Amazon Ember" panose="02000000000000000000" pitchFamily="2" charset="0"/>
          </a:endParaRPr>
        </a:p>
      </dgm:t>
    </dgm:pt>
    <dgm:pt modelId="{E593FA42-D1D9-42FE-B7DC-4A5BE671B10B}" type="sibTrans" cxnId="{2EDF2391-61CB-490D-B3F9-7C713DD3DB08}">
      <dgm:prSet/>
      <dgm:spPr/>
      <dgm:t>
        <a:bodyPr/>
        <a:lstStyle/>
        <a:p>
          <a:endParaRPr lang="en-US">
            <a:latin typeface="Amazon Ember" panose="02000000000000000000" pitchFamily="2" charset="0"/>
            <a:ea typeface="Amazon Ember" panose="02000000000000000000" pitchFamily="2" charset="0"/>
          </a:endParaRPr>
        </a:p>
      </dgm:t>
    </dgm:pt>
    <dgm:pt modelId="{9F3B3CFE-0AE0-487C-8D09-23A00E869100}">
      <dgm:prSet phldrT="[Text]"/>
      <dgm:spPr/>
      <dgm:t>
        <a:bodyPr/>
        <a:lstStyle/>
        <a:p>
          <a:r>
            <a:rPr lang="en-US" dirty="0">
              <a:latin typeface="Arial"/>
              <a:ea typeface="Amazon Ember" panose="02000000000000000000" pitchFamily="2" charset="0"/>
              <a:cs typeface="Arial"/>
            </a:rPr>
            <a:t>Amazon CloudWatch</a:t>
          </a:r>
        </a:p>
      </dgm:t>
    </dgm:pt>
    <dgm:pt modelId="{23D34315-23D6-49D8-86B8-4AB53D77ABE6}" type="parTrans" cxnId="{68DF8E5B-35DB-4D65-AC3E-A9B74D87D583}">
      <dgm:prSet/>
      <dgm:spPr/>
      <dgm:t>
        <a:bodyPr/>
        <a:lstStyle/>
        <a:p>
          <a:endParaRPr lang="en-US">
            <a:latin typeface="Amazon Ember" panose="02000000000000000000" pitchFamily="2" charset="0"/>
            <a:ea typeface="Amazon Ember" panose="02000000000000000000" pitchFamily="2" charset="0"/>
          </a:endParaRPr>
        </a:p>
      </dgm:t>
    </dgm:pt>
    <dgm:pt modelId="{BDB6DB4F-184D-4E7B-BAB8-8322C4AAA2ED}" type="sibTrans" cxnId="{68DF8E5B-35DB-4D65-AC3E-A9B74D87D583}">
      <dgm:prSet/>
      <dgm:spPr/>
      <dgm:t>
        <a:bodyPr/>
        <a:lstStyle/>
        <a:p>
          <a:endParaRPr lang="en-US">
            <a:latin typeface="Amazon Ember" panose="02000000000000000000" pitchFamily="2" charset="0"/>
            <a:ea typeface="Amazon Ember" panose="02000000000000000000" pitchFamily="2" charset="0"/>
          </a:endParaRPr>
        </a:p>
      </dgm:t>
    </dgm:pt>
    <dgm:pt modelId="{C20302E7-C804-40A6-9F36-D826623DCFB1}">
      <dgm:prSet phldrT="[Text]" custT="1"/>
      <dgm:spPr/>
      <dgm:t>
        <a:bodyPr/>
        <a:lstStyle/>
        <a:p>
          <a:r>
            <a:rPr lang="en-US" sz="1800" dirty="0">
              <a:latin typeface="Arial"/>
              <a:ea typeface="Amazon Ember" panose="02000000000000000000" pitchFamily="2" charset="0"/>
              <a:cs typeface="Arial"/>
            </a:rPr>
            <a:t>Monitor your usage charges.</a:t>
          </a:r>
        </a:p>
      </dgm:t>
    </dgm:pt>
    <dgm:pt modelId="{96E2240E-6A4F-4C04-A0C7-469361FBFE3A}" type="parTrans" cxnId="{DBAB1C8D-C557-4FC3-BFB1-113A5BF33DE9}">
      <dgm:prSet/>
      <dgm:spPr/>
      <dgm:t>
        <a:bodyPr/>
        <a:lstStyle/>
        <a:p>
          <a:endParaRPr lang="en-US">
            <a:latin typeface="Amazon Ember" panose="02000000000000000000" pitchFamily="2" charset="0"/>
            <a:ea typeface="Amazon Ember" panose="02000000000000000000" pitchFamily="2" charset="0"/>
          </a:endParaRPr>
        </a:p>
      </dgm:t>
    </dgm:pt>
    <dgm:pt modelId="{037E1115-C48C-49A8-9C2C-C1CB00E931EA}" type="sibTrans" cxnId="{DBAB1C8D-C557-4FC3-BFB1-113A5BF33DE9}">
      <dgm:prSet/>
      <dgm:spPr/>
      <dgm:t>
        <a:bodyPr/>
        <a:lstStyle/>
        <a:p>
          <a:endParaRPr lang="en-US">
            <a:latin typeface="Amazon Ember" panose="02000000000000000000" pitchFamily="2" charset="0"/>
            <a:ea typeface="Amazon Ember" panose="02000000000000000000" pitchFamily="2" charset="0"/>
          </a:endParaRPr>
        </a:p>
      </dgm:t>
    </dgm:pt>
    <dgm:pt modelId="{19E97189-36E4-4234-BE65-D00FCAA1B790}">
      <dgm:prSet phldrT="[Text]" custT="1"/>
      <dgm:spPr/>
      <dgm:t>
        <a:bodyPr/>
        <a:lstStyle/>
        <a:p>
          <a:r>
            <a:rPr lang="en-US" sz="1800" dirty="0">
              <a:latin typeface="Arial"/>
              <a:ea typeface="Amazon Ember" panose="02000000000000000000" pitchFamily="2" charset="0"/>
              <a:cs typeface="Arial"/>
            </a:rPr>
            <a:t>Receive an alert when they reach a specified threshold.</a:t>
          </a:r>
        </a:p>
      </dgm:t>
    </dgm:pt>
    <dgm:pt modelId="{19B33902-037C-4C35-8FDC-BE86A9AA6598}" type="parTrans" cxnId="{159FB6DE-6172-4340-BE94-070DEBB1A423}">
      <dgm:prSet/>
      <dgm:spPr/>
      <dgm:t>
        <a:bodyPr/>
        <a:lstStyle/>
        <a:p>
          <a:endParaRPr lang="en-US">
            <a:latin typeface="Amazon Ember" panose="02000000000000000000" pitchFamily="2" charset="0"/>
            <a:ea typeface="Amazon Ember" panose="02000000000000000000" pitchFamily="2" charset="0"/>
          </a:endParaRPr>
        </a:p>
      </dgm:t>
    </dgm:pt>
    <dgm:pt modelId="{0AD69F99-31D9-489D-8B1C-455CD35E823F}" type="sibTrans" cxnId="{159FB6DE-6172-4340-BE94-070DEBB1A423}">
      <dgm:prSet/>
      <dgm:spPr/>
      <dgm:t>
        <a:bodyPr/>
        <a:lstStyle/>
        <a:p>
          <a:endParaRPr lang="en-US">
            <a:latin typeface="Amazon Ember" panose="02000000000000000000" pitchFamily="2" charset="0"/>
            <a:ea typeface="Amazon Ember" panose="02000000000000000000" pitchFamily="2" charset="0"/>
          </a:endParaRPr>
        </a:p>
      </dgm:t>
    </dgm:pt>
    <dgm:pt modelId="{0DBDEBDE-61C6-4EF0-8CC1-FF188D62A0F1}" type="pres">
      <dgm:prSet presAssocID="{25DDC38B-14CD-4451-829C-38762364DDED}" presName="Name0" presStyleCnt="0">
        <dgm:presLayoutVars>
          <dgm:dir/>
          <dgm:animLvl val="lvl"/>
          <dgm:resizeHandles val="exact"/>
        </dgm:presLayoutVars>
      </dgm:prSet>
      <dgm:spPr/>
    </dgm:pt>
    <dgm:pt modelId="{BB31866D-0DE4-46F2-A2AF-42BF812DD9F5}" type="pres">
      <dgm:prSet presAssocID="{8F4A8F71-7E7E-44B6-9244-65D34D613384}" presName="linNode" presStyleCnt="0"/>
      <dgm:spPr/>
    </dgm:pt>
    <dgm:pt modelId="{9ACFA832-276B-4770-A32D-1EAF83BF74F5}" type="pres">
      <dgm:prSet presAssocID="{8F4A8F71-7E7E-44B6-9244-65D34D613384}" presName="parentText" presStyleLbl="node1" presStyleIdx="0" presStyleCnt="4">
        <dgm:presLayoutVars>
          <dgm:chMax val="1"/>
          <dgm:bulletEnabled val="1"/>
        </dgm:presLayoutVars>
      </dgm:prSet>
      <dgm:spPr/>
    </dgm:pt>
    <dgm:pt modelId="{9A97B0D7-CDD4-4235-AE76-245D4F8DB862}" type="pres">
      <dgm:prSet presAssocID="{8F4A8F71-7E7E-44B6-9244-65D34D613384}" presName="descendantText" presStyleLbl="alignAccFollowNode1" presStyleIdx="0" presStyleCnt="4">
        <dgm:presLayoutVars>
          <dgm:bulletEnabled val="1"/>
        </dgm:presLayoutVars>
      </dgm:prSet>
      <dgm:spPr/>
    </dgm:pt>
    <dgm:pt modelId="{9B66C1EF-DA19-4FB8-9B89-2AA0363E66D2}" type="pres">
      <dgm:prSet presAssocID="{0EEE6632-AA82-4594-8144-EE29D24F2C30}" presName="sp" presStyleCnt="0"/>
      <dgm:spPr/>
    </dgm:pt>
    <dgm:pt modelId="{21947BAA-E0EA-4D0D-8A0F-9B567B8837BD}" type="pres">
      <dgm:prSet presAssocID="{1F337317-E70D-48A2-A459-84A09F30F69A}" presName="linNode" presStyleCnt="0"/>
      <dgm:spPr/>
    </dgm:pt>
    <dgm:pt modelId="{5BFDFBA8-EAA0-4F8F-9F82-DF49BBD1A320}" type="pres">
      <dgm:prSet presAssocID="{1F337317-E70D-48A2-A459-84A09F30F69A}" presName="parentText" presStyleLbl="node1" presStyleIdx="1" presStyleCnt="4">
        <dgm:presLayoutVars>
          <dgm:chMax val="1"/>
          <dgm:bulletEnabled val="1"/>
        </dgm:presLayoutVars>
      </dgm:prSet>
      <dgm:spPr/>
    </dgm:pt>
    <dgm:pt modelId="{B9AC4D4D-E41F-42E3-9653-5E52B279C7BA}" type="pres">
      <dgm:prSet presAssocID="{1F337317-E70D-48A2-A459-84A09F30F69A}" presName="descendantText" presStyleLbl="alignAccFollowNode1" presStyleIdx="1" presStyleCnt="4">
        <dgm:presLayoutVars>
          <dgm:bulletEnabled val="1"/>
        </dgm:presLayoutVars>
      </dgm:prSet>
      <dgm:spPr/>
    </dgm:pt>
    <dgm:pt modelId="{965EDC1C-02D0-4268-A278-42DED4D0E94C}" type="pres">
      <dgm:prSet presAssocID="{BE1D65BB-6C7C-4210-812C-A2011E8143BD}" presName="sp" presStyleCnt="0"/>
      <dgm:spPr/>
    </dgm:pt>
    <dgm:pt modelId="{983FF7CC-01C8-4E6D-9AB9-98A4737422F8}" type="pres">
      <dgm:prSet presAssocID="{05C6AE7B-5556-4941-AB71-2D336B22489F}" presName="linNode" presStyleCnt="0"/>
      <dgm:spPr/>
    </dgm:pt>
    <dgm:pt modelId="{3DEFD9E8-514B-41B9-8A14-3EF82CCA7A60}" type="pres">
      <dgm:prSet presAssocID="{05C6AE7B-5556-4941-AB71-2D336B22489F}" presName="parentText" presStyleLbl="node1" presStyleIdx="2" presStyleCnt="4">
        <dgm:presLayoutVars>
          <dgm:chMax val="1"/>
          <dgm:bulletEnabled val="1"/>
        </dgm:presLayoutVars>
      </dgm:prSet>
      <dgm:spPr/>
    </dgm:pt>
    <dgm:pt modelId="{DB1E5779-578A-479A-9BA1-8D8A14A2FF0C}" type="pres">
      <dgm:prSet presAssocID="{05C6AE7B-5556-4941-AB71-2D336B22489F}" presName="descendantText" presStyleLbl="alignAccFollowNode1" presStyleIdx="2" presStyleCnt="4">
        <dgm:presLayoutVars>
          <dgm:bulletEnabled val="1"/>
        </dgm:presLayoutVars>
      </dgm:prSet>
      <dgm:spPr/>
    </dgm:pt>
    <dgm:pt modelId="{1826E437-436F-48B7-B0DD-3C094EEB24E5}" type="pres">
      <dgm:prSet presAssocID="{C3000EC5-B39A-4EB3-B89F-218E1976B699}" presName="sp" presStyleCnt="0"/>
      <dgm:spPr/>
    </dgm:pt>
    <dgm:pt modelId="{137713FA-3CA6-4A40-B91D-F9345247B405}" type="pres">
      <dgm:prSet presAssocID="{9F3B3CFE-0AE0-487C-8D09-23A00E869100}" presName="linNode" presStyleCnt="0"/>
      <dgm:spPr/>
    </dgm:pt>
    <dgm:pt modelId="{6E3F954C-BF25-4C2B-A80D-7142DE6E84D9}" type="pres">
      <dgm:prSet presAssocID="{9F3B3CFE-0AE0-487C-8D09-23A00E869100}" presName="parentText" presStyleLbl="node1" presStyleIdx="3" presStyleCnt="4">
        <dgm:presLayoutVars>
          <dgm:chMax val="1"/>
          <dgm:bulletEnabled val="1"/>
        </dgm:presLayoutVars>
      </dgm:prSet>
      <dgm:spPr/>
    </dgm:pt>
    <dgm:pt modelId="{CC7067DB-E211-4206-8900-F659528671C3}" type="pres">
      <dgm:prSet presAssocID="{9F3B3CFE-0AE0-487C-8D09-23A00E869100}" presName="descendantText" presStyleLbl="alignAccFollowNode1" presStyleIdx="3" presStyleCnt="4">
        <dgm:presLayoutVars>
          <dgm:bulletEnabled val="1"/>
        </dgm:presLayoutVars>
      </dgm:prSet>
      <dgm:spPr/>
    </dgm:pt>
  </dgm:ptLst>
  <dgm:cxnLst>
    <dgm:cxn modelId="{97B8891C-90B6-4602-BF91-48FE24765B77}" type="presOf" srcId="{D1913A61-1F44-4231-BE77-7A820367E11F}" destId="{DB1E5779-578A-479A-9BA1-8D8A14A2FF0C}" srcOrd="0" destOrd="0" presId="urn:microsoft.com/office/officeart/2005/8/layout/vList5"/>
    <dgm:cxn modelId="{DD953821-85AE-420B-8AC7-84863240DF86}" type="presOf" srcId="{05C6AE7B-5556-4941-AB71-2D336B22489F}" destId="{3DEFD9E8-514B-41B9-8A14-3EF82CCA7A60}" srcOrd="0" destOrd="0" presId="urn:microsoft.com/office/officeart/2005/8/layout/vList5"/>
    <dgm:cxn modelId="{0C52F53A-88F4-4418-8DE0-EB1C14584BF5}" srcId="{1F337317-E70D-48A2-A459-84A09F30F69A}" destId="{0ED764CC-D06C-492F-A80F-740EC0B37D65}" srcOrd="0" destOrd="0" parTransId="{408CB9E2-0330-4FB3-81D0-02A7A6298A84}" sibTransId="{D2FDF4DF-4B08-4FA3-AFC6-64713E336D5C}"/>
    <dgm:cxn modelId="{68DF8E5B-35DB-4D65-AC3E-A9B74D87D583}" srcId="{25DDC38B-14CD-4451-829C-38762364DDED}" destId="{9F3B3CFE-0AE0-487C-8D09-23A00E869100}" srcOrd="3" destOrd="0" parTransId="{23D34315-23D6-49D8-86B8-4AB53D77ABE6}" sibTransId="{BDB6DB4F-184D-4E7B-BAB8-8322C4AAA2ED}"/>
    <dgm:cxn modelId="{3DF0A441-C7B8-457A-8335-B013538DA657}" type="presOf" srcId="{19A94386-5387-46ED-A285-0BA5231AD712}" destId="{DB1E5779-578A-479A-9BA1-8D8A14A2FF0C}" srcOrd="0" destOrd="1" presId="urn:microsoft.com/office/officeart/2005/8/layout/vList5"/>
    <dgm:cxn modelId="{9AA40264-14D8-4F45-8A82-867893EA39D6}" srcId="{25DDC38B-14CD-4451-829C-38762364DDED}" destId="{1F337317-E70D-48A2-A459-84A09F30F69A}" srcOrd="1" destOrd="0" parTransId="{11E68E33-E12D-4230-845D-DCD6A7C6C972}" sibTransId="{BE1D65BB-6C7C-4210-812C-A2011E8143BD}"/>
    <dgm:cxn modelId="{77644F74-EDAE-4009-B828-DED432BFE6EF}" type="presOf" srcId="{9F3B3CFE-0AE0-487C-8D09-23A00E869100}" destId="{6E3F954C-BF25-4C2B-A80D-7142DE6E84D9}" srcOrd="0" destOrd="0" presId="urn:microsoft.com/office/officeart/2005/8/layout/vList5"/>
    <dgm:cxn modelId="{AF208554-D0A9-4D35-85D1-7DD6A5C8F447}" type="presOf" srcId="{A0550704-ACB6-4B54-9CD0-B25E17171AE1}" destId="{9A97B0D7-CDD4-4235-AE76-245D4F8DB862}" srcOrd="0" destOrd="1" presId="urn:microsoft.com/office/officeart/2005/8/layout/vList5"/>
    <dgm:cxn modelId="{010EE180-7B53-4ED3-9B48-B035B0AE942C}" type="presOf" srcId="{25DDC38B-14CD-4451-829C-38762364DDED}" destId="{0DBDEBDE-61C6-4EF0-8CC1-FF188D62A0F1}" srcOrd="0" destOrd="0" presId="urn:microsoft.com/office/officeart/2005/8/layout/vList5"/>
    <dgm:cxn modelId="{DBAB1C8D-C557-4FC3-BFB1-113A5BF33DE9}" srcId="{9F3B3CFE-0AE0-487C-8D09-23A00E869100}" destId="{C20302E7-C804-40A6-9F36-D826623DCFB1}" srcOrd="0" destOrd="0" parTransId="{96E2240E-6A4F-4C04-A0C7-469361FBFE3A}" sibTransId="{037E1115-C48C-49A8-9C2C-C1CB00E931EA}"/>
    <dgm:cxn modelId="{BFDA418F-009C-47CE-B601-6C0F52C4C5F4}" type="presOf" srcId="{1F337317-E70D-48A2-A459-84A09F30F69A}" destId="{5BFDFBA8-EAA0-4F8F-9F82-DF49BBD1A320}" srcOrd="0" destOrd="0" presId="urn:microsoft.com/office/officeart/2005/8/layout/vList5"/>
    <dgm:cxn modelId="{2EDF2391-61CB-490D-B3F9-7C713DD3DB08}" srcId="{05C6AE7B-5556-4941-AB71-2D336B22489F}" destId="{19A94386-5387-46ED-A285-0BA5231AD712}" srcOrd="1" destOrd="0" parTransId="{0DB2E942-55D1-4724-ACF1-AA96973CA85E}" sibTransId="{E593FA42-D1D9-42FE-B7DC-4A5BE671B10B}"/>
    <dgm:cxn modelId="{7B6EABB4-8ED7-4953-89EB-5B070CCDFF2B}" srcId="{25DDC38B-14CD-4451-829C-38762364DDED}" destId="{05C6AE7B-5556-4941-AB71-2D336B22489F}" srcOrd="2" destOrd="0" parTransId="{DADA87D6-1EF2-4009-B906-8D3A381F1FAD}" sibTransId="{C3000EC5-B39A-4EB3-B89F-218E1976B699}"/>
    <dgm:cxn modelId="{3B9041B5-7EC3-4571-8BE1-A23205AEFFB0}" srcId="{1F337317-E70D-48A2-A459-84A09F30F69A}" destId="{686BE611-E742-48B4-A3BB-B9EFF587A917}" srcOrd="1" destOrd="0" parTransId="{529B6D5A-F2F0-4CB7-9B46-D7B059B26230}" sibTransId="{6813CFEC-B9DB-48AD-893B-1CF86D8B4E99}"/>
    <dgm:cxn modelId="{ADDF9FC0-49D5-471E-B444-A0042A4C6188}" type="presOf" srcId="{0ED764CC-D06C-492F-A80F-740EC0B37D65}" destId="{B9AC4D4D-E41F-42E3-9653-5E52B279C7BA}" srcOrd="0" destOrd="0" presId="urn:microsoft.com/office/officeart/2005/8/layout/vList5"/>
    <dgm:cxn modelId="{8E7E90C3-C067-4BE9-81DB-AED377FEB9EB}" type="presOf" srcId="{8F4A8F71-7E7E-44B6-9244-65D34D613384}" destId="{9ACFA832-276B-4770-A32D-1EAF83BF74F5}" srcOrd="0" destOrd="0" presId="urn:microsoft.com/office/officeart/2005/8/layout/vList5"/>
    <dgm:cxn modelId="{DB7A3FDE-C4BF-4B11-9600-845719B9ACE0}" type="presOf" srcId="{C20302E7-C804-40A6-9F36-D826623DCFB1}" destId="{CC7067DB-E211-4206-8900-F659528671C3}" srcOrd="0" destOrd="0" presId="urn:microsoft.com/office/officeart/2005/8/layout/vList5"/>
    <dgm:cxn modelId="{159FB6DE-6172-4340-BE94-070DEBB1A423}" srcId="{9F3B3CFE-0AE0-487C-8D09-23A00E869100}" destId="{19E97189-36E4-4234-BE65-D00FCAA1B790}" srcOrd="1" destOrd="0" parTransId="{19B33902-037C-4C35-8FDC-BE86A9AA6598}" sibTransId="{0AD69F99-31D9-489D-8B1C-455CD35E823F}"/>
    <dgm:cxn modelId="{B370A0DF-4289-4A61-BC87-BD7505405928}" srcId="{25DDC38B-14CD-4451-829C-38762364DDED}" destId="{8F4A8F71-7E7E-44B6-9244-65D34D613384}" srcOrd="0" destOrd="0" parTransId="{4E911FA6-A52A-4E6D-8D49-8FF6D4EA5824}" sibTransId="{0EEE6632-AA82-4594-8144-EE29D24F2C30}"/>
    <dgm:cxn modelId="{2F047BE0-7894-45E3-9D89-2358707F5174}" type="presOf" srcId="{19E97189-36E4-4234-BE65-D00FCAA1B790}" destId="{CC7067DB-E211-4206-8900-F659528671C3}" srcOrd="0" destOrd="1" presId="urn:microsoft.com/office/officeart/2005/8/layout/vList5"/>
    <dgm:cxn modelId="{E30264EA-AD18-48F3-AF6A-6EC8D6DD8B36}" type="presOf" srcId="{686BE611-E742-48B4-A3BB-B9EFF587A917}" destId="{B9AC4D4D-E41F-42E3-9653-5E52B279C7BA}" srcOrd="0" destOrd="1" presId="urn:microsoft.com/office/officeart/2005/8/layout/vList5"/>
    <dgm:cxn modelId="{9BBAD2EB-42B4-4B36-B876-447E3EA17A7D}" type="presOf" srcId="{2C2CD613-FAC2-45DC-8425-0DA0287496D0}" destId="{9A97B0D7-CDD4-4235-AE76-245D4F8DB862}" srcOrd="0" destOrd="0" presId="urn:microsoft.com/office/officeart/2005/8/layout/vList5"/>
    <dgm:cxn modelId="{1F5E72F4-5F0C-4B51-87D0-38D65B5E3D24}" srcId="{05C6AE7B-5556-4941-AB71-2D336B22489F}" destId="{D1913A61-1F44-4231-BE77-7A820367E11F}" srcOrd="0" destOrd="0" parTransId="{4DD554C1-1592-428D-AC0A-9D7212A0B19A}" sibTransId="{F09A47F2-659C-487D-880F-E873109F2EA1}"/>
    <dgm:cxn modelId="{54857AF9-FA9D-4606-8FE6-18892CEA3A51}" srcId="{8F4A8F71-7E7E-44B6-9244-65D34D613384}" destId="{2C2CD613-FAC2-45DC-8425-0DA0287496D0}" srcOrd="0" destOrd="0" parTransId="{7B6A487B-4FF5-4A61-B9A1-06D3857C39CC}" sibTransId="{83EE1A9D-1637-4DC9-B8B1-93B245A14176}"/>
    <dgm:cxn modelId="{F46F23FD-2B00-4976-91D6-E22EAD6C2903}" srcId="{8F4A8F71-7E7E-44B6-9244-65D34D613384}" destId="{A0550704-ACB6-4B54-9CD0-B25E17171AE1}" srcOrd="1" destOrd="0" parTransId="{0B6BA6C3-C66C-4A0D-B402-BCFCF9C76F3B}" sibTransId="{AB137460-2872-4C1D-9CE9-E927893D1613}"/>
    <dgm:cxn modelId="{86BEC86F-B384-4198-B986-8E48E3FD643D}" type="presParOf" srcId="{0DBDEBDE-61C6-4EF0-8CC1-FF188D62A0F1}" destId="{BB31866D-0DE4-46F2-A2AF-42BF812DD9F5}" srcOrd="0" destOrd="0" presId="urn:microsoft.com/office/officeart/2005/8/layout/vList5"/>
    <dgm:cxn modelId="{099331FC-AC60-4B55-AB17-4CCCECF2F1AA}" type="presParOf" srcId="{BB31866D-0DE4-46F2-A2AF-42BF812DD9F5}" destId="{9ACFA832-276B-4770-A32D-1EAF83BF74F5}" srcOrd="0" destOrd="0" presId="urn:microsoft.com/office/officeart/2005/8/layout/vList5"/>
    <dgm:cxn modelId="{0CE464B4-0C69-4E55-BA92-271D19F3AD00}" type="presParOf" srcId="{BB31866D-0DE4-46F2-A2AF-42BF812DD9F5}" destId="{9A97B0D7-CDD4-4235-AE76-245D4F8DB862}" srcOrd="1" destOrd="0" presId="urn:microsoft.com/office/officeart/2005/8/layout/vList5"/>
    <dgm:cxn modelId="{D244609E-1877-490B-8BA5-2663E64114C1}" type="presParOf" srcId="{0DBDEBDE-61C6-4EF0-8CC1-FF188D62A0F1}" destId="{9B66C1EF-DA19-4FB8-9B89-2AA0363E66D2}" srcOrd="1" destOrd="0" presId="urn:microsoft.com/office/officeart/2005/8/layout/vList5"/>
    <dgm:cxn modelId="{84301BA8-0B06-462F-B587-FF62EFB320BB}" type="presParOf" srcId="{0DBDEBDE-61C6-4EF0-8CC1-FF188D62A0F1}" destId="{21947BAA-E0EA-4D0D-8A0F-9B567B8837BD}" srcOrd="2" destOrd="0" presId="urn:microsoft.com/office/officeart/2005/8/layout/vList5"/>
    <dgm:cxn modelId="{11D78150-06C0-4FB4-AFA8-435EFBF231B3}" type="presParOf" srcId="{21947BAA-E0EA-4D0D-8A0F-9B567B8837BD}" destId="{5BFDFBA8-EAA0-4F8F-9F82-DF49BBD1A320}" srcOrd="0" destOrd="0" presId="urn:microsoft.com/office/officeart/2005/8/layout/vList5"/>
    <dgm:cxn modelId="{DB1CFCD5-BCE6-4FC8-B9FD-99C49146FA27}" type="presParOf" srcId="{21947BAA-E0EA-4D0D-8A0F-9B567B8837BD}" destId="{B9AC4D4D-E41F-42E3-9653-5E52B279C7BA}" srcOrd="1" destOrd="0" presId="urn:microsoft.com/office/officeart/2005/8/layout/vList5"/>
    <dgm:cxn modelId="{7C6742DB-A143-467D-A7DF-63295B0F950B}" type="presParOf" srcId="{0DBDEBDE-61C6-4EF0-8CC1-FF188D62A0F1}" destId="{965EDC1C-02D0-4268-A278-42DED4D0E94C}" srcOrd="3" destOrd="0" presId="urn:microsoft.com/office/officeart/2005/8/layout/vList5"/>
    <dgm:cxn modelId="{336DA0B3-3628-4E45-832B-BF64054A2054}" type="presParOf" srcId="{0DBDEBDE-61C6-4EF0-8CC1-FF188D62A0F1}" destId="{983FF7CC-01C8-4E6D-9AB9-98A4737422F8}" srcOrd="4" destOrd="0" presId="urn:microsoft.com/office/officeart/2005/8/layout/vList5"/>
    <dgm:cxn modelId="{B4013F26-C8D9-47E4-92A0-148C0FE06F1D}" type="presParOf" srcId="{983FF7CC-01C8-4E6D-9AB9-98A4737422F8}" destId="{3DEFD9E8-514B-41B9-8A14-3EF82CCA7A60}" srcOrd="0" destOrd="0" presId="urn:microsoft.com/office/officeart/2005/8/layout/vList5"/>
    <dgm:cxn modelId="{9747D317-989F-449C-A17F-7753F5256342}" type="presParOf" srcId="{983FF7CC-01C8-4E6D-9AB9-98A4737422F8}" destId="{DB1E5779-578A-479A-9BA1-8D8A14A2FF0C}" srcOrd="1" destOrd="0" presId="urn:microsoft.com/office/officeart/2005/8/layout/vList5"/>
    <dgm:cxn modelId="{55243E66-78F3-46AF-BAC8-8DFD6A035614}" type="presParOf" srcId="{0DBDEBDE-61C6-4EF0-8CC1-FF188D62A0F1}" destId="{1826E437-436F-48B7-B0DD-3C094EEB24E5}" srcOrd="5" destOrd="0" presId="urn:microsoft.com/office/officeart/2005/8/layout/vList5"/>
    <dgm:cxn modelId="{DF75CCC3-58E3-4757-AA49-16A94351EF68}" type="presParOf" srcId="{0DBDEBDE-61C6-4EF0-8CC1-FF188D62A0F1}" destId="{137713FA-3CA6-4A40-B91D-F9345247B405}" srcOrd="6" destOrd="0" presId="urn:microsoft.com/office/officeart/2005/8/layout/vList5"/>
    <dgm:cxn modelId="{D819399E-BE82-4A2B-BAC8-5F5B5871DB9B}" type="presParOf" srcId="{137713FA-3CA6-4A40-B91D-F9345247B405}" destId="{6E3F954C-BF25-4C2B-A80D-7142DE6E84D9}" srcOrd="0" destOrd="0" presId="urn:microsoft.com/office/officeart/2005/8/layout/vList5"/>
    <dgm:cxn modelId="{A2C5F6D5-4CBA-4057-AE6F-5806067CBDF8}" type="presParOf" srcId="{137713FA-3CA6-4A40-B91D-F9345247B405}" destId="{CC7067DB-E211-4206-8900-F659528671C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7B0D7-CDD4-4235-AE76-245D4F8DB862}">
      <dsp:nvSpPr>
        <dsp:cNvPr id="0" name=""/>
        <dsp:cNvSpPr/>
      </dsp:nvSpPr>
      <dsp:spPr>
        <a:xfrm rot="5400000">
          <a:off x="5256594" y="-2208561"/>
          <a:ext cx="675825" cy="526541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Arial"/>
              <a:ea typeface="Amazon Ember" panose="02000000000000000000" pitchFamily="2" charset="0"/>
              <a:cs typeface="Arial"/>
            </a:rPr>
            <a:t>View the overall status of your costs and usage.</a:t>
          </a:r>
        </a:p>
        <a:p>
          <a:pPr marL="171450" lvl="1" indent="-171450" algn="l" defTabSz="800100">
            <a:lnSpc>
              <a:spcPct val="90000"/>
            </a:lnSpc>
            <a:spcBef>
              <a:spcPct val="0"/>
            </a:spcBef>
            <a:spcAft>
              <a:spcPct val="15000"/>
            </a:spcAft>
            <a:buChar char="•"/>
          </a:pPr>
          <a:r>
            <a:rPr lang="en-US" sz="1800" kern="1200" dirty="0">
              <a:latin typeface="Arial"/>
              <a:ea typeface="Amazon Ember" panose="02000000000000000000" pitchFamily="2" charset="0"/>
              <a:cs typeface="Arial"/>
            </a:rPr>
            <a:t>Access your monthly bill.</a:t>
          </a:r>
        </a:p>
      </dsp:txBody>
      <dsp:txXfrm rot="-5400000">
        <a:off x="2961798" y="119226"/>
        <a:ext cx="5232427" cy="609843"/>
      </dsp:txXfrm>
    </dsp:sp>
    <dsp:sp modelId="{9ACFA832-276B-4770-A32D-1EAF83BF74F5}">
      <dsp:nvSpPr>
        <dsp:cNvPr id="0" name=""/>
        <dsp:cNvSpPr/>
      </dsp:nvSpPr>
      <dsp:spPr>
        <a:xfrm>
          <a:off x="0" y="1756"/>
          <a:ext cx="2961798" cy="8447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rial"/>
              <a:ea typeface="Amazon Ember" panose="02000000000000000000" pitchFamily="2" charset="0"/>
              <a:cs typeface="Arial"/>
            </a:rPr>
            <a:t>AWS billing dashboard</a:t>
          </a:r>
        </a:p>
      </dsp:txBody>
      <dsp:txXfrm>
        <a:off x="41239" y="42995"/>
        <a:ext cx="2879320" cy="762304"/>
      </dsp:txXfrm>
    </dsp:sp>
    <dsp:sp modelId="{B9AC4D4D-E41F-42E3-9653-5E52B279C7BA}">
      <dsp:nvSpPr>
        <dsp:cNvPr id="0" name=""/>
        <dsp:cNvSpPr/>
      </dsp:nvSpPr>
      <dsp:spPr>
        <a:xfrm rot="5400000">
          <a:off x="5256594" y="-1321540"/>
          <a:ext cx="675825" cy="526541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u="none" kern="1200" dirty="0">
              <a:latin typeface="Arial"/>
              <a:ea typeface="Amazon Ember" panose="02000000000000000000" pitchFamily="2" charset="0"/>
              <a:cs typeface="Arial"/>
            </a:rPr>
            <a:t>Visualize, understand, and manage your AWS costs and usage over time.</a:t>
          </a:r>
          <a:endParaRPr lang="en-US" sz="1800" kern="1200" dirty="0">
            <a:latin typeface="Arial"/>
            <a:ea typeface="Amazon Ember" panose="02000000000000000000" pitchFamily="2" charset="0"/>
            <a:cs typeface="Arial"/>
          </a:endParaRPr>
        </a:p>
        <a:p>
          <a:pPr marL="171450" lvl="1" indent="-171450" algn="l" defTabSz="800100">
            <a:lnSpc>
              <a:spcPct val="90000"/>
            </a:lnSpc>
            <a:spcBef>
              <a:spcPct val="0"/>
            </a:spcBef>
            <a:spcAft>
              <a:spcPct val="15000"/>
            </a:spcAft>
            <a:buChar char="•"/>
          </a:pPr>
          <a:r>
            <a:rPr lang="en-US" sz="1800" b="0" i="0" u="none" kern="1200" dirty="0">
              <a:latin typeface="Arial"/>
              <a:ea typeface="Amazon Ember" panose="02000000000000000000" pitchFamily="2" charset="0"/>
              <a:cs typeface="Arial"/>
            </a:rPr>
            <a:t>Forecast future costs and usage.</a:t>
          </a:r>
          <a:endParaRPr lang="en-US" sz="1800" kern="1200" dirty="0">
            <a:latin typeface="Arial"/>
            <a:ea typeface="Amazon Ember" panose="02000000000000000000" pitchFamily="2" charset="0"/>
            <a:cs typeface="Arial"/>
          </a:endParaRPr>
        </a:p>
      </dsp:txBody>
      <dsp:txXfrm rot="-5400000">
        <a:off x="2961798" y="1006247"/>
        <a:ext cx="5232427" cy="609843"/>
      </dsp:txXfrm>
    </dsp:sp>
    <dsp:sp modelId="{5BFDFBA8-EAA0-4F8F-9F82-DF49BBD1A320}">
      <dsp:nvSpPr>
        <dsp:cNvPr id="0" name=""/>
        <dsp:cNvSpPr/>
      </dsp:nvSpPr>
      <dsp:spPr>
        <a:xfrm>
          <a:off x="0" y="888777"/>
          <a:ext cx="2961798" cy="8447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rial"/>
              <a:ea typeface="Amazon Ember" panose="02000000000000000000" pitchFamily="2" charset="0"/>
              <a:cs typeface="Arial"/>
            </a:rPr>
            <a:t>AWS Cost Explorer</a:t>
          </a:r>
        </a:p>
      </dsp:txBody>
      <dsp:txXfrm>
        <a:off x="41239" y="930016"/>
        <a:ext cx="2879320" cy="762304"/>
      </dsp:txXfrm>
    </dsp:sp>
    <dsp:sp modelId="{DB1E5779-578A-479A-9BA1-8D8A14A2FF0C}">
      <dsp:nvSpPr>
        <dsp:cNvPr id="0" name=""/>
        <dsp:cNvSpPr/>
      </dsp:nvSpPr>
      <dsp:spPr>
        <a:xfrm rot="5400000">
          <a:off x="5256594" y="-434519"/>
          <a:ext cx="675825" cy="526541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a:ea typeface="Amazon Ember" panose="02000000000000000000" pitchFamily="2" charset="0"/>
              <a:cs typeface="Arial"/>
            </a:rPr>
            <a:t>Set custom cost and usage budgets.</a:t>
          </a:r>
        </a:p>
        <a:p>
          <a:pPr marL="171450" lvl="1" indent="-171450" algn="l" defTabSz="800100">
            <a:lnSpc>
              <a:spcPct val="90000"/>
            </a:lnSpc>
            <a:spcBef>
              <a:spcPct val="0"/>
            </a:spcBef>
            <a:spcAft>
              <a:spcPct val="15000"/>
            </a:spcAft>
            <a:buChar char="•"/>
          </a:pPr>
          <a:r>
            <a:rPr lang="en-US" sz="1800" kern="1200" dirty="0">
              <a:latin typeface="Arial"/>
              <a:ea typeface="Amazon Ember" panose="02000000000000000000" pitchFamily="2" charset="0"/>
              <a:cs typeface="Arial"/>
            </a:rPr>
            <a:t>Receive </a:t>
          </a:r>
          <a:r>
            <a:rPr lang="en-US" sz="1800" b="0" i="0" u="none" kern="1200" dirty="0">
              <a:latin typeface="Arial"/>
              <a:ea typeface="Amazon Ember" panose="02000000000000000000" pitchFamily="2" charset="0"/>
              <a:cs typeface="Arial"/>
            </a:rPr>
            <a:t>alerts you when your costs or usage exceed them.</a:t>
          </a:r>
          <a:endParaRPr lang="en-US" sz="1800" kern="1200" dirty="0">
            <a:latin typeface="Arial"/>
            <a:ea typeface="Amazon Ember" panose="02000000000000000000" pitchFamily="2" charset="0"/>
            <a:cs typeface="Arial"/>
          </a:endParaRPr>
        </a:p>
      </dsp:txBody>
      <dsp:txXfrm rot="-5400000">
        <a:off x="2961798" y="1893268"/>
        <a:ext cx="5232427" cy="609843"/>
      </dsp:txXfrm>
    </dsp:sp>
    <dsp:sp modelId="{3DEFD9E8-514B-41B9-8A14-3EF82CCA7A60}">
      <dsp:nvSpPr>
        <dsp:cNvPr id="0" name=""/>
        <dsp:cNvSpPr/>
      </dsp:nvSpPr>
      <dsp:spPr>
        <a:xfrm>
          <a:off x="0" y="1775799"/>
          <a:ext cx="2961798" cy="8447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rial"/>
              <a:ea typeface="Amazon Ember" panose="02000000000000000000" pitchFamily="2" charset="0"/>
              <a:cs typeface="Arial"/>
            </a:rPr>
            <a:t>AWS Budgets</a:t>
          </a:r>
        </a:p>
      </dsp:txBody>
      <dsp:txXfrm>
        <a:off x="41239" y="1817038"/>
        <a:ext cx="2879320" cy="762304"/>
      </dsp:txXfrm>
    </dsp:sp>
    <dsp:sp modelId="{CC7067DB-E211-4206-8900-F659528671C3}">
      <dsp:nvSpPr>
        <dsp:cNvPr id="0" name=""/>
        <dsp:cNvSpPr/>
      </dsp:nvSpPr>
      <dsp:spPr>
        <a:xfrm rot="5400000">
          <a:off x="5256594" y="452502"/>
          <a:ext cx="675825" cy="526541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a:ea typeface="Amazon Ember" panose="02000000000000000000" pitchFamily="2" charset="0"/>
              <a:cs typeface="Arial"/>
            </a:rPr>
            <a:t>Monitor your usage charges.</a:t>
          </a:r>
        </a:p>
        <a:p>
          <a:pPr marL="171450" lvl="1" indent="-171450" algn="l" defTabSz="800100">
            <a:lnSpc>
              <a:spcPct val="90000"/>
            </a:lnSpc>
            <a:spcBef>
              <a:spcPct val="0"/>
            </a:spcBef>
            <a:spcAft>
              <a:spcPct val="15000"/>
            </a:spcAft>
            <a:buChar char="•"/>
          </a:pPr>
          <a:r>
            <a:rPr lang="en-US" sz="1800" kern="1200" dirty="0">
              <a:latin typeface="Arial"/>
              <a:ea typeface="Amazon Ember" panose="02000000000000000000" pitchFamily="2" charset="0"/>
              <a:cs typeface="Arial"/>
            </a:rPr>
            <a:t>Receive an alert when they reach a specified threshold.</a:t>
          </a:r>
        </a:p>
      </dsp:txBody>
      <dsp:txXfrm rot="-5400000">
        <a:off x="2961798" y="2780290"/>
        <a:ext cx="5232427" cy="609843"/>
      </dsp:txXfrm>
    </dsp:sp>
    <dsp:sp modelId="{6E3F954C-BF25-4C2B-A80D-7142DE6E84D9}">
      <dsp:nvSpPr>
        <dsp:cNvPr id="0" name=""/>
        <dsp:cNvSpPr/>
      </dsp:nvSpPr>
      <dsp:spPr>
        <a:xfrm>
          <a:off x="0" y="2662820"/>
          <a:ext cx="2961798" cy="8447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rial"/>
              <a:ea typeface="Amazon Ember" panose="02000000000000000000" pitchFamily="2" charset="0"/>
              <a:cs typeface="Arial"/>
            </a:rPr>
            <a:t>Amazon CloudWatch</a:t>
          </a:r>
        </a:p>
      </dsp:txBody>
      <dsp:txXfrm>
        <a:off x="41239" y="2704059"/>
        <a:ext cx="2879320" cy="76230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premiumsupport/trustedadviso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premiumsupport/trustedadvisor/best-practic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38dcf6b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438dcf6b1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237871cd8a1_2_1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0" name="Google Shape;1940;g237871cd8a1_2_1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FinOps Framework describes the</a:t>
            </a:r>
            <a:endParaRPr/>
          </a:p>
          <a:p>
            <a:pPr marL="457200" lvl="0" indent="-298450" algn="l" rtl="0">
              <a:spcBef>
                <a:spcPts val="0"/>
              </a:spcBef>
              <a:spcAft>
                <a:spcPts val="0"/>
              </a:spcAft>
              <a:buSzPts val="1100"/>
              <a:buChar char="●"/>
            </a:pPr>
            <a:r>
              <a:rPr lang="en"/>
              <a:t>Principles that drive our FinOps practice%s</a:t>
            </a:r>
            <a:endParaRPr/>
          </a:p>
          <a:p>
            <a:pPr marL="457200" lvl="0" indent="-298450" algn="l" rtl="0">
              <a:spcBef>
                <a:spcPts val="0"/>
              </a:spcBef>
              <a:spcAft>
                <a:spcPts val="0"/>
              </a:spcAft>
              <a:buSzPts val="1100"/>
              <a:buChar char="●"/>
            </a:pPr>
            <a:r>
              <a:rPr lang="en"/>
              <a:t>The Personas that FinOps must support as stakeholders</a:t>
            </a:r>
            <a:endParaRPr/>
          </a:p>
          <a:p>
            <a:pPr marL="457200" lvl="0" indent="-298450" algn="l" rtl="0">
              <a:spcBef>
                <a:spcPts val="0"/>
              </a:spcBef>
              <a:spcAft>
                <a:spcPts val="0"/>
              </a:spcAft>
              <a:buSzPts val="1100"/>
              <a:buChar char="●"/>
            </a:pPr>
            <a:r>
              <a:rPr lang="en"/>
              <a:t>The best practices and process models that allow us to accomplish this</a:t>
            </a:r>
            <a:endParaRPr/>
          </a:p>
          <a:p>
            <a:pPr marL="457200" lvl="0" indent="-298450" algn="l" rtl="0">
              <a:spcBef>
                <a:spcPts val="0"/>
              </a:spcBef>
              <a:spcAft>
                <a:spcPts val="0"/>
              </a:spcAft>
              <a:buSzPts val="1100"/>
              <a:buChar char="●"/>
            </a:pPr>
            <a:r>
              <a:rPr lang="en"/>
              <a:t>And the Domains of activity we will have to perform in our FinOps practice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use a Looping, flywheel lifecycle for FinOps, seeking to </a:t>
            </a:r>
            <a:endParaRPr/>
          </a:p>
          <a:p>
            <a:pPr marL="457200" lvl="0" indent="-298450" algn="l" rtl="0">
              <a:spcBef>
                <a:spcPts val="0"/>
              </a:spcBef>
              <a:spcAft>
                <a:spcPts val="0"/>
              </a:spcAft>
              <a:buSzPts val="1100"/>
              <a:buAutoNum type="arabicPeriod"/>
            </a:pPr>
            <a:r>
              <a:rPr lang="en"/>
              <a:t>Inform</a:t>
            </a:r>
            <a:endParaRPr/>
          </a:p>
          <a:p>
            <a:pPr marL="457200" lvl="0" indent="-298450" algn="l" rtl="0">
              <a:spcBef>
                <a:spcPts val="0"/>
              </a:spcBef>
              <a:spcAft>
                <a:spcPts val="0"/>
              </a:spcAft>
              <a:buSzPts val="1100"/>
              <a:buAutoNum type="arabicPeriod"/>
            </a:pPr>
            <a:r>
              <a:rPr lang="en"/>
              <a:t>Identify Optimization targets</a:t>
            </a:r>
            <a:endParaRPr/>
          </a:p>
          <a:p>
            <a:pPr marL="457200" lvl="0" indent="-298450" algn="l" rtl="0">
              <a:spcBef>
                <a:spcPts val="0"/>
              </a:spcBef>
              <a:spcAft>
                <a:spcPts val="0"/>
              </a:spcAft>
              <a:buSzPts val="1100"/>
              <a:buAutoNum type="arabicPeriod"/>
            </a:pPr>
            <a:r>
              <a:rPr lang="en"/>
              <a:t>Operationalize those changes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a flywheel approach that starts off slow and takes a “Crawl, Walk, Run” maturity approach to solving the challenges Cloud introduces to an organization.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May have heard the Framework called the FinOps Capability Model, or the FinOps Function model previously.</a:t>
            </a:r>
            <a:endParaRPr/>
          </a:p>
          <a:p>
            <a:pPr marL="0" lvl="0" indent="0" algn="l" rtl="0">
              <a:spcBef>
                <a:spcPts val="0"/>
              </a:spcBef>
              <a:spcAft>
                <a:spcPts val="0"/>
              </a:spcAft>
              <a:buClr>
                <a:schemeClr val="dk1"/>
              </a:buClr>
              <a:buSzPts val="1100"/>
              <a:buFont typeface="Arial"/>
              <a:buNone/>
            </a:pPr>
            <a:r>
              <a:rPr lang="en"/>
              <a:t>Updated beginning in Fall 2021, will continue to be modified as time goes on, but is largely stable as of January 2022.</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FinOps practitioners will perform activities in each of these domains as they build a FinOps team and drive the cultural change that FinOps brings into their organizations.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438dcf6b14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438dcf6b14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kern="1200" dirty="0">
                <a:solidFill>
                  <a:schemeClr val="tx1"/>
                </a:solidFill>
                <a:effectLst/>
                <a:latin typeface="+mn-lt"/>
                <a:ea typeface="+mn-ea"/>
                <a:cs typeface="+mn-cs"/>
              </a:rPr>
              <a:t>The AWS billing dashboard enables you to</a:t>
            </a:r>
            <a:r>
              <a:rPr lang="en-US" sz="1000" b="0" i="0" kern="1200" baseline="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view the status of your month-to-date AWS expenditure</a:t>
            </a:r>
            <a:r>
              <a:rPr lang="en-US" sz="1000" b="0" i="0" kern="1200" baseline="0" dirty="0">
                <a:solidFill>
                  <a:schemeClr val="tx1"/>
                </a:solidFill>
                <a:effectLst/>
                <a:latin typeface="+mn-lt"/>
                <a:ea typeface="+mn-ea"/>
                <a:cs typeface="+mn-cs"/>
              </a:rPr>
              <a:t> and </a:t>
            </a:r>
            <a:r>
              <a:rPr lang="en-US" sz="1000" b="0" i="0" kern="1200" dirty="0">
                <a:solidFill>
                  <a:schemeClr val="tx1"/>
                </a:solidFill>
                <a:effectLst/>
                <a:latin typeface="+mn-lt"/>
                <a:ea typeface="+mn-ea"/>
                <a:cs typeface="+mn-cs"/>
              </a:rPr>
              <a:t>pinpoint the services that account for the majority of your overall expenditure.</a:t>
            </a:r>
            <a:r>
              <a:rPr lang="en-US" sz="1000" b="0" i="0" kern="1200" baseline="0" dirty="0">
                <a:solidFill>
                  <a:schemeClr val="tx1"/>
                </a:solidFill>
                <a:effectLst/>
                <a:latin typeface="+mn-lt"/>
                <a:ea typeface="+mn-ea"/>
                <a:cs typeface="+mn-cs"/>
              </a:rPr>
              <a:t> You can also use the AWS Billing Dashboard to get a high-level </a:t>
            </a:r>
            <a:r>
              <a:rPr lang="en-US" sz="1000" b="0" i="0" kern="1200" dirty="0">
                <a:solidFill>
                  <a:schemeClr val="tx1"/>
                </a:solidFill>
                <a:effectLst/>
                <a:latin typeface="+mn-lt"/>
                <a:ea typeface="+mn-ea"/>
                <a:cs typeface="+mn-cs"/>
              </a:rPr>
              <a:t>understanding of how your costs are trending.</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kern="1200" dirty="0">
                <a:solidFill>
                  <a:schemeClr val="tx1"/>
                </a:solidFill>
                <a:effectLst/>
                <a:latin typeface="+mn-lt"/>
                <a:ea typeface="+mn-ea"/>
                <a:cs typeface="+mn-cs"/>
              </a:rPr>
              <a:t>One of the graphs that is located on the dashboard is the </a:t>
            </a:r>
            <a:r>
              <a:rPr lang="en-US" sz="1000" b="0" i="1" kern="1200" dirty="0">
                <a:solidFill>
                  <a:schemeClr val="tx1"/>
                </a:solidFill>
                <a:effectLst/>
                <a:latin typeface="+mn-lt"/>
                <a:ea typeface="+mn-ea"/>
                <a:cs typeface="+mn-cs"/>
              </a:rPr>
              <a:t>Spend Summary</a:t>
            </a:r>
            <a:r>
              <a:rPr lang="en-US" sz="1000" b="0" i="0" kern="1200" dirty="0">
                <a:solidFill>
                  <a:schemeClr val="tx1"/>
                </a:solidFill>
                <a:effectLst/>
                <a:latin typeface="+mn-lt"/>
                <a:ea typeface="+mn-ea"/>
                <a:cs typeface="+mn-cs"/>
              </a:rPr>
              <a:t>, which shows you how much you spent last month, the cost of your AWS usage month-to-date, and a forecast of how much you are likely to spend this month. Another graph is the </a:t>
            </a:r>
            <a:r>
              <a:rPr lang="en-US" sz="1000" b="0" i="1" kern="1200" dirty="0">
                <a:solidFill>
                  <a:schemeClr val="tx1"/>
                </a:solidFill>
                <a:effectLst/>
                <a:latin typeface="+mn-lt"/>
                <a:ea typeface="+mn-ea"/>
                <a:cs typeface="+mn-cs"/>
              </a:rPr>
              <a:t>Month-to-Date Spend by Service</a:t>
            </a:r>
            <a:r>
              <a:rPr lang="en-US" sz="1000" b="0" i="0" kern="1200" dirty="0">
                <a:solidFill>
                  <a:schemeClr val="tx1"/>
                </a:solidFill>
                <a:effectLst/>
                <a:latin typeface="+mn-lt"/>
                <a:ea typeface="+mn-ea"/>
                <a:cs typeface="+mn-cs"/>
              </a:rPr>
              <a:t> graph, which shows the top services that you use most, and the proportion of your costs that are attributed to that service.</a:t>
            </a:r>
          </a:p>
        </p:txBody>
      </p:sp>
    </p:spTree>
    <p:extLst>
      <p:ext uri="{BB962C8B-B14F-4D97-AF65-F5344CB8AC3E}">
        <p14:creationId xmlns:p14="http://schemas.microsoft.com/office/powerpoint/2010/main" val="78563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000" dirty="0"/>
              <a:t>AWS Budgets enables you to set custom budgets that alert you when costs or usage exceed (or are forecasted to exceed) your budgeted amount.</a:t>
            </a:r>
            <a:r>
              <a:rPr lang="en-US" sz="1000" baseline="0" dirty="0">
                <a:latin typeface="+mn-lt"/>
              </a:rPr>
              <a:t> </a:t>
            </a:r>
            <a:r>
              <a:rPr lang="en-US" sz="1000" dirty="0">
                <a:latin typeface="+mn-lt"/>
              </a:rPr>
              <a:t>AWS Budgets uses the cost visualization that is provided by Cost Explorer to show</a:t>
            </a:r>
            <a:r>
              <a:rPr lang="en-US" sz="1000" dirty="0"/>
              <a:t> </a:t>
            </a:r>
            <a:r>
              <a:rPr lang="en-US" sz="1000" dirty="0">
                <a:latin typeface="+mn-lt"/>
              </a:rPr>
              <a:t>you the status of your budgets</a:t>
            </a:r>
            <a:r>
              <a:rPr lang="en-US" sz="1000" baseline="0" dirty="0">
                <a:latin typeface="+mn-lt"/>
              </a:rPr>
              <a:t> </a:t>
            </a:r>
            <a:r>
              <a:rPr lang="en-US" sz="1000" dirty="0">
                <a:latin typeface="+mn-lt"/>
              </a:rPr>
              <a:t>and to provide forecasts of</a:t>
            </a:r>
            <a:r>
              <a:rPr lang="en-US" sz="1000" baseline="0" dirty="0">
                <a:latin typeface="+mn-lt"/>
              </a:rPr>
              <a:t> </a:t>
            </a:r>
            <a:r>
              <a:rPr lang="en-US" sz="1000" dirty="0">
                <a:latin typeface="+mn-lt"/>
              </a:rPr>
              <a:t>your estimated costs. You can also use Budgets to create notifications if you go over your budgeted amounts, or when your estimated costs exceed your budgets. Budgets can be tracked at the monthly, quarterly, or yearly level, and you can customize the start and end dates. Budget alerts can be sent via email and/or through an Amazon Simple Notification Service (Amazon</a:t>
            </a:r>
            <a:r>
              <a:rPr lang="en-US" sz="1000" baseline="0" dirty="0">
                <a:latin typeface="+mn-lt"/>
              </a:rPr>
              <a:t> SNS)</a:t>
            </a:r>
            <a:r>
              <a:rPr lang="en-US" sz="1000" dirty="0">
                <a:latin typeface="+mn-lt"/>
              </a:rPr>
              <a:t> topic.</a:t>
            </a:r>
          </a:p>
          <a:p>
            <a:endParaRPr lang="en-US" sz="1000" dirty="0">
              <a:latin typeface="+mn-lt"/>
            </a:endParaRPr>
          </a:p>
          <a:p>
            <a:r>
              <a:rPr lang="en-US" sz="1000" dirty="0">
                <a:latin typeface="+mn-lt"/>
              </a:rPr>
              <a:t>The example highlights the alert notification that was generated by AWS Budgets when a budget threshold was exceeded. In this case, the alert was triggered because actual costs exceeded 80</a:t>
            </a:r>
            <a:r>
              <a:rPr lang="en-US" sz="1000" baseline="0" dirty="0">
                <a:latin typeface="+mn-lt"/>
              </a:rPr>
              <a:t> percent</a:t>
            </a:r>
            <a:r>
              <a:rPr lang="en-US" sz="1000" dirty="0">
                <a:latin typeface="+mn-lt"/>
              </a:rPr>
              <a:t> of the budget, and one person was notified as a result.</a:t>
            </a:r>
          </a:p>
        </p:txBody>
      </p:sp>
    </p:spTree>
    <p:extLst>
      <p:ext uri="{BB962C8B-B14F-4D97-AF65-F5344CB8AC3E}">
        <p14:creationId xmlns:p14="http://schemas.microsoft.com/office/powerpoint/2010/main" val="208984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You can monitor your estimated AWS charges by using Amazon CloudWatch to generate an alert when your charges exceed a specified threshold. When you enable the monitoring of estimated charges for your AWS account, the estimated charges are calculated and sent several times daily to CloudWatch as metric data.</a:t>
            </a:r>
          </a:p>
          <a:p>
            <a:endParaRPr lang="en-US" sz="1000" dirty="0"/>
          </a:p>
          <a:p>
            <a:r>
              <a:rPr lang="en-US" sz="1000" dirty="0"/>
              <a:t>Billing metric data is stored in the US East (Northern Virginia) Region and represents worldwide charges. This data includes the estimated charges for every AWS service that you use, in addition to the estimated overall total of your AWS charges.</a:t>
            </a:r>
          </a:p>
          <a:p>
            <a:endParaRPr lang="en-US" sz="1000" dirty="0"/>
          </a:p>
          <a:p>
            <a:r>
              <a:rPr lang="en-US" sz="1000" dirty="0"/>
              <a:t>The alarm triggers when your account billing exceeds the threshold that you specify. It triggers only when the actual billing exceeds the threshold. It does not use projections that</a:t>
            </a:r>
            <a:r>
              <a:rPr lang="en-US" sz="1000" baseline="0" dirty="0"/>
              <a:t> are </a:t>
            </a:r>
            <a:r>
              <a:rPr lang="en-US" sz="1000" dirty="0"/>
              <a:t>based on your usage during the month.</a:t>
            </a:r>
          </a:p>
          <a:p>
            <a:endParaRPr lang="en-US" sz="1000" dirty="0"/>
          </a:p>
          <a:p>
            <a:r>
              <a:rPr lang="en-US" sz="1000" dirty="0"/>
              <a:t>If you create a billing alarm when your charges have already exceeded the threshold, the alarm immediately goes to the </a:t>
            </a:r>
            <a:r>
              <a:rPr lang="en-US" sz="1000" i="1" dirty="0"/>
              <a:t>ALARM</a:t>
            </a:r>
            <a:r>
              <a:rPr lang="en-US" sz="1000" dirty="0"/>
              <a:t> state.</a:t>
            </a:r>
          </a:p>
          <a:p>
            <a:endParaRPr lang="en-US" sz="1000" dirty="0"/>
          </a:p>
          <a:p>
            <a:r>
              <a:rPr lang="en-US" sz="1000" dirty="0"/>
              <a:t>Alarm notifications are sent to an email address via an Amazon Simple Notification Service (Amazon SNS) topic.</a:t>
            </a:r>
          </a:p>
        </p:txBody>
      </p:sp>
    </p:spTree>
    <p:extLst>
      <p:ext uri="{BB962C8B-B14F-4D97-AF65-F5344CB8AC3E}">
        <p14:creationId xmlns:p14="http://schemas.microsoft.com/office/powerpoint/2010/main" val="52812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You can monitor your estimated AWS charges by using Amazon CloudWatch to generate an alert when your charges exceed a specified threshold. When you enable the monitoring of estimated charges for your AWS account, the estimated charges are calculated and sent several times daily to CloudWatch as metric data.</a:t>
            </a:r>
          </a:p>
          <a:p>
            <a:endParaRPr lang="en-US" sz="1000" dirty="0"/>
          </a:p>
          <a:p>
            <a:r>
              <a:rPr lang="en-US" sz="1000" dirty="0"/>
              <a:t>Billing metric data is stored in the US East (Northern Virginia) Region and represents worldwide charges. This data includes the estimated charges for every AWS service that you use, in addition to the estimated overall total of your AWS charges.</a:t>
            </a:r>
          </a:p>
          <a:p>
            <a:endParaRPr lang="en-US" sz="1000" dirty="0"/>
          </a:p>
          <a:p>
            <a:r>
              <a:rPr lang="en-US" sz="1000" dirty="0"/>
              <a:t>The alarm triggers when your account billing exceeds the threshold that you specify. It triggers only when the actual billing exceeds the threshold. It does not use projections that</a:t>
            </a:r>
            <a:r>
              <a:rPr lang="en-US" sz="1000" baseline="0" dirty="0"/>
              <a:t> are </a:t>
            </a:r>
            <a:r>
              <a:rPr lang="en-US" sz="1000" dirty="0"/>
              <a:t>based on your usage during the month.</a:t>
            </a:r>
          </a:p>
          <a:p>
            <a:endParaRPr lang="en-US" sz="1000" dirty="0"/>
          </a:p>
          <a:p>
            <a:r>
              <a:rPr lang="en-US" sz="1000" dirty="0"/>
              <a:t>If you create a billing alarm when your charges have already exceeded the threshold, the alarm immediately goes to the </a:t>
            </a:r>
            <a:r>
              <a:rPr lang="en-US" sz="1000" i="1" dirty="0"/>
              <a:t>ALARM</a:t>
            </a:r>
            <a:r>
              <a:rPr lang="en-US" sz="1000" dirty="0"/>
              <a:t> state.</a:t>
            </a:r>
          </a:p>
          <a:p>
            <a:endParaRPr lang="en-US" sz="1000" dirty="0"/>
          </a:p>
          <a:p>
            <a:r>
              <a:rPr lang="en-US" sz="1000" dirty="0"/>
              <a:t>Alarm notifications are sent to an email address via an Amazon Simple Notification Service (Amazon SNS) topic.</a:t>
            </a:r>
          </a:p>
        </p:txBody>
      </p:sp>
    </p:spTree>
    <p:extLst>
      <p:ext uri="{BB962C8B-B14F-4D97-AF65-F5344CB8AC3E}">
        <p14:creationId xmlns:p14="http://schemas.microsoft.com/office/powerpoint/2010/main" val="540269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11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mn-lt"/>
              </a:rPr>
              <a:t>Another effective cost-reduction technique is to find and eliminate waste. For example, the ease of spinning up resources can sometimes lead to situations where unneeded resources are kept running. You can use Amazon CloudWatch metrics and CloudWatch alarms to find those long-running idle instances and shut them down. A CloudWatch utilization graph, such as the one that is shown,</a:t>
            </a:r>
            <a:r>
              <a:rPr lang="en-US" sz="1000" baseline="0" dirty="0">
                <a:latin typeface="+mn-lt"/>
              </a:rPr>
              <a:t> </a:t>
            </a:r>
            <a:r>
              <a:rPr lang="en-US" sz="1000" dirty="0">
                <a:latin typeface="+mn-lt"/>
              </a:rPr>
              <a:t>can help identify instances that are idle or rarely used.</a:t>
            </a:r>
          </a:p>
          <a:p>
            <a:pPr marL="11112" lvl="1" indent="0">
              <a:lnSpc>
                <a:spcPct val="100000"/>
              </a:lnSpc>
              <a:buFont typeface="Arial" panose="020B0604020202020204" pitchFamily="34" charset="0"/>
              <a:buNone/>
            </a:pPr>
            <a:endParaRPr lang="en-US" sz="1000" dirty="0">
              <a:latin typeface="+mn-lt"/>
            </a:endParaRPr>
          </a:p>
          <a:p>
            <a:pPr marL="11112" lvl="1" indent="0">
              <a:lnSpc>
                <a:spcPct val="100000"/>
              </a:lnSpc>
              <a:buFont typeface="Arial" panose="020B0604020202020204" pitchFamily="34" charset="0"/>
              <a:buNone/>
            </a:pPr>
            <a:r>
              <a:rPr lang="en-US" sz="1000" dirty="0">
                <a:latin typeface="+mn-lt"/>
              </a:rPr>
              <a:t>You can also use AWS Cost Explorer to find the costs that are associated with entire projects or initiatives.  AWS Cost Explorer can help you identify the most costly projects, and prioritize which projects should be examined first for cost-reduction opportunities.</a:t>
            </a:r>
          </a:p>
          <a:p>
            <a:pPr marL="11112" lvl="1" indent="0">
              <a:lnSpc>
                <a:spcPct val="100000"/>
              </a:lnSpc>
              <a:buFont typeface="Arial" panose="020B0604020202020204" pitchFamily="34" charset="0"/>
              <a:buNone/>
            </a:pPr>
            <a:endParaRPr lang="en-US" sz="1200" dirty="0">
              <a:latin typeface="+mn-lt"/>
            </a:endParaRPr>
          </a:p>
        </p:txBody>
      </p:sp>
    </p:spTree>
    <p:extLst>
      <p:ext uri="{BB962C8B-B14F-4D97-AF65-F5344CB8AC3E}">
        <p14:creationId xmlns:p14="http://schemas.microsoft.com/office/powerpoint/2010/main" val="248643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1000"/>
              </a:spcAft>
            </a:pPr>
            <a:r>
              <a:rPr lang="en-US" sz="1000" b="0" dirty="0">
                <a:latin typeface="+mn-lt"/>
                <a:cs typeface="Arial"/>
              </a:rPr>
              <a:t>Writing</a:t>
            </a:r>
            <a:r>
              <a:rPr lang="en-US" sz="1000" b="0" baseline="0" dirty="0">
                <a:latin typeface="+mn-lt"/>
                <a:cs typeface="Arial"/>
              </a:rPr>
              <a:t> and using a </a:t>
            </a:r>
            <a:r>
              <a:rPr lang="en-US" sz="1000" b="0" i="1" baseline="0" dirty="0">
                <a:latin typeface="+mn-lt"/>
                <a:cs typeface="Arial"/>
              </a:rPr>
              <a:t>stopinator</a:t>
            </a:r>
            <a:r>
              <a:rPr lang="en-US" sz="1000" b="0" baseline="0" dirty="0">
                <a:latin typeface="+mn-lt"/>
                <a:cs typeface="Arial"/>
              </a:rPr>
              <a:t> script is a</a:t>
            </a:r>
            <a:r>
              <a:rPr lang="en-US" sz="1000" b="0" dirty="0">
                <a:latin typeface="+mn-lt"/>
                <a:cs typeface="Arial"/>
              </a:rPr>
              <a:t> technique for automating</a:t>
            </a:r>
            <a:r>
              <a:rPr lang="en-US" sz="1000" b="0" baseline="0" dirty="0">
                <a:latin typeface="+mn-lt"/>
                <a:cs typeface="Arial"/>
              </a:rPr>
              <a:t> the </a:t>
            </a:r>
            <a:r>
              <a:rPr lang="en-US" sz="1000" b="0" dirty="0">
                <a:latin typeface="+mn-lt"/>
                <a:cs typeface="Arial"/>
              </a:rPr>
              <a:t>shutdown of</a:t>
            </a:r>
            <a:r>
              <a:rPr lang="en-US" sz="1000" b="0" baseline="0" dirty="0">
                <a:latin typeface="+mn-lt"/>
                <a:cs typeface="Arial"/>
              </a:rPr>
              <a:t> instances</a:t>
            </a:r>
            <a:r>
              <a:rPr lang="en-US" sz="1000" b="0" dirty="0">
                <a:latin typeface="+mn-lt"/>
                <a:cs typeface="Arial"/>
              </a:rPr>
              <a:t>. A</a:t>
            </a:r>
            <a:r>
              <a:rPr lang="en-US" sz="1000" b="0" baseline="0" dirty="0">
                <a:latin typeface="+mn-lt"/>
                <a:cs typeface="Arial"/>
              </a:rPr>
              <a:t> </a:t>
            </a:r>
            <a:r>
              <a:rPr lang="en-US" sz="1000" b="0" i="0" baseline="0" dirty="0">
                <a:latin typeface="+mn-lt"/>
                <a:cs typeface="Arial"/>
              </a:rPr>
              <a:t>stopinator</a:t>
            </a:r>
            <a:r>
              <a:rPr lang="en-US" sz="1000" b="0" baseline="0" dirty="0">
                <a:latin typeface="+mn-lt"/>
                <a:cs typeface="Arial"/>
              </a:rPr>
              <a:t> is a generic term for any script or application written against the AWS platform that looks for and stops unused instances. </a:t>
            </a:r>
          </a:p>
          <a:p>
            <a:pPr marL="0" marR="0">
              <a:spcBef>
                <a:spcPts val="0"/>
              </a:spcBef>
              <a:spcAft>
                <a:spcPts val="1000"/>
              </a:spcAft>
            </a:pPr>
            <a:r>
              <a:rPr lang="en-US" sz="1000" b="0" baseline="0" dirty="0">
                <a:latin typeface="+mn-lt"/>
                <a:cs typeface="Arial"/>
              </a:rPr>
              <a:t>These scripts are typically set up to run during the evenings and on weekends. Employing a stopinator can result in significant cost savings to an organization, thus freeing up your cloud computing budget for new projects. It is also a useful dual function utility script because it is typically designed to allow you to start resources when you need them. For example, at the beginning of the workday.</a:t>
            </a:r>
          </a:p>
        </p:txBody>
      </p:sp>
    </p:spTree>
    <p:extLst>
      <p:ext uri="{BB962C8B-B14F-4D97-AF65-F5344CB8AC3E}">
        <p14:creationId xmlns:p14="http://schemas.microsoft.com/office/powerpoint/2010/main" val="32598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AWS</a:t>
            </a:r>
            <a:r>
              <a:rPr lang="en-US" sz="1000" baseline="0" dirty="0"/>
              <a:t> Trusted Advisor is </a:t>
            </a:r>
            <a:r>
              <a:rPr lang="en-US" sz="1000" b="0" i="0" kern="1200" dirty="0">
                <a:solidFill>
                  <a:schemeClr val="tx1"/>
                </a:solidFill>
                <a:effectLst/>
                <a:latin typeface="+mn-lt"/>
                <a:ea typeface="+mn-ea"/>
                <a:cs typeface="+mn-cs"/>
              </a:rPr>
              <a:t>an online resource to help you reduce cost, increase performance, and improve security by optimizing your AWS environment. </a:t>
            </a:r>
            <a:r>
              <a:rPr lang="en-US" sz="1000" dirty="0"/>
              <a:t>Trusted Advisor scans your AWS environment and compares it to more than 50 AWS best practices in five categories, and provides recommended actions. Recommendations include links to take direct action. Its r</a:t>
            </a:r>
            <a:r>
              <a:rPr lang="en-US" sz="1000" b="0" i="0" kern="1200" dirty="0">
                <a:solidFill>
                  <a:schemeClr val="tx1"/>
                </a:solidFill>
                <a:effectLst/>
                <a:latin typeface="+mn-lt"/>
                <a:ea typeface="+mn-ea"/>
                <a:cs typeface="+mn-cs"/>
              </a:rPr>
              <a:t>eal-time guidance helps you provision your resources according to AWS best practices.</a:t>
            </a:r>
          </a:p>
          <a:p>
            <a:endParaRPr lang="en-US" dirty="0"/>
          </a:p>
          <a:p>
            <a:endParaRPr lang="en-US" dirty="0"/>
          </a:p>
        </p:txBody>
      </p:sp>
    </p:spTree>
    <p:extLst>
      <p:ext uri="{BB962C8B-B14F-4D97-AF65-F5344CB8AC3E}">
        <p14:creationId xmlns:p14="http://schemas.microsoft.com/office/powerpoint/2010/main" val="111531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You can use AWS Trusted Advisor to identify idle resources, such as Amazon EC2 instances, underused load balancers and volumes, and unused Elastic IP addresses. Trusted Advisor is also an essential tool for cost optimization, and it provides checks and recommendations to allow you to achieve cost savings.</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AWS Trusted Advisor offers high-level support plans—Business and Enterprise—which provide additional </a:t>
            </a:r>
            <a:r>
              <a:rPr lang="en-AU" sz="1000" dirty="0"/>
              <a:t>checks and recommendations.</a:t>
            </a:r>
          </a:p>
          <a:p>
            <a:endParaRPr lang="en-US" sz="1000" dirty="0"/>
          </a:p>
          <a:p>
            <a:r>
              <a:rPr lang="en-US" sz="1000" dirty="0"/>
              <a:t>For more information on AWS Trusted Advisor</a:t>
            </a:r>
            <a:r>
              <a:rPr lang="en-US" sz="1000" baseline="0" dirty="0"/>
              <a:t>: </a:t>
            </a:r>
            <a:r>
              <a:rPr lang="en-US" sz="1000" dirty="0">
                <a:hlinkClick r:id="rId3"/>
              </a:rPr>
              <a:t>https://aws.amazon.com/premiumsupport/trustedadvisor/</a:t>
            </a:r>
            <a:r>
              <a:rPr lang="en-US" sz="1000" dirty="0"/>
              <a:t>  </a:t>
            </a:r>
            <a:endParaRPr lang="en-US" sz="1000" baseline="0" dirty="0"/>
          </a:p>
          <a:p>
            <a:endParaRPr lang="en-US" dirty="0"/>
          </a:p>
        </p:txBody>
      </p:sp>
    </p:spTree>
    <p:extLst>
      <p:ext uri="{BB962C8B-B14F-4D97-AF65-F5344CB8AC3E}">
        <p14:creationId xmlns:p14="http://schemas.microsoft.com/office/powerpoint/2010/main" val="419827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21e9c98aa_0_0: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921e9c98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000" dirty="0"/>
              <a:t>AWS Trusted Advisor analyzes your AWS environment and provides recommendations for best practices</a:t>
            </a:r>
            <a:r>
              <a:rPr lang="en-US" sz="1000" baseline="0" dirty="0"/>
              <a:t> </a:t>
            </a:r>
            <a:r>
              <a:rPr lang="en-US" sz="1000" dirty="0"/>
              <a:t>in five categories:</a:t>
            </a:r>
            <a:endParaRPr lang="en-US" sz="1000" dirty="0">
              <a:latin typeface="+mn-lt"/>
              <a:cs typeface="Arial"/>
            </a:endParaRPr>
          </a:p>
          <a:p>
            <a:pPr eaLnBrk="1" hangingPunct="1"/>
            <a:endParaRPr lang="en-US" sz="1000" dirty="0">
              <a:latin typeface="+mn-lt"/>
              <a:cs typeface="Arial"/>
            </a:endParaRPr>
          </a:p>
          <a:p>
            <a:pPr marL="171450" indent="-171450" eaLnBrk="1" hangingPunct="1">
              <a:buFont typeface="Arial" panose="020B0604020202020204" pitchFamily="34" charset="0"/>
              <a:buChar char="•"/>
            </a:pPr>
            <a:r>
              <a:rPr lang="en-US" sz="1000" dirty="0"/>
              <a:t>Cost optimization</a:t>
            </a:r>
            <a:r>
              <a:rPr lang="en-US" sz="1000" baseline="0" dirty="0"/>
              <a:t> – </a:t>
            </a:r>
            <a:r>
              <a:rPr lang="en-US" sz="1000" dirty="0"/>
              <a:t>Advice on how you can save money by eliminating unused and idle resources, or making commitments to reserved capacity.</a:t>
            </a:r>
          </a:p>
          <a:p>
            <a:pPr marL="171450" indent="-171450" eaLnBrk="1" hangingPunct="1">
              <a:buFont typeface="Arial" panose="020B0604020202020204" pitchFamily="34" charset="0"/>
              <a:buChar char="•"/>
            </a:pPr>
            <a:endParaRPr lang="en-US" sz="1000" dirty="0"/>
          </a:p>
          <a:p>
            <a:pPr marL="171450" indent="-171450" eaLnBrk="1" hangingPunct="1">
              <a:buFont typeface="Arial" panose="020B0604020202020204" pitchFamily="34" charset="0"/>
              <a:buChar char="•"/>
            </a:pPr>
            <a:r>
              <a:rPr lang="en-US" sz="1000" dirty="0"/>
              <a:t>Performance</a:t>
            </a:r>
            <a:r>
              <a:rPr lang="en-US" sz="1000" baseline="0" dirty="0"/>
              <a:t> – </a:t>
            </a:r>
            <a:r>
              <a:rPr lang="en-US" sz="1000" dirty="0"/>
              <a:t>Advice on how to improve the performance of your services by checking your service limits, ensuring you take advantage of provisioned throughput, and monitoring for overutilized instances.</a:t>
            </a:r>
          </a:p>
          <a:p>
            <a:pPr marL="171450" indent="-171450" eaLnBrk="1" hangingPunct="1">
              <a:buFont typeface="Arial" panose="020B0604020202020204" pitchFamily="34" charset="0"/>
              <a:buChar char="•"/>
            </a:pPr>
            <a:endParaRPr lang="en-US" sz="1000" dirty="0"/>
          </a:p>
          <a:p>
            <a:pPr marL="171450" indent="-171450" eaLnBrk="1" hangingPunct="1">
              <a:buFont typeface="Arial" panose="020B0604020202020204" pitchFamily="34" charset="0"/>
              <a:buChar char="•"/>
            </a:pPr>
            <a:r>
              <a:rPr lang="en-US" sz="1000" dirty="0"/>
              <a:t>Security</a:t>
            </a:r>
            <a:r>
              <a:rPr lang="en-US" sz="1000" baseline="0" dirty="0"/>
              <a:t> –</a:t>
            </a:r>
            <a:r>
              <a:rPr lang="en-US" sz="1000" dirty="0"/>
              <a:t> Advice on how to improve the security of your applications by closing gaps, enabling various AWS security features, and examining your permissions.</a:t>
            </a:r>
          </a:p>
          <a:p>
            <a:pPr marL="171450" indent="-171450" eaLnBrk="1" hangingPunct="1">
              <a:buFont typeface="Arial" panose="020B0604020202020204" pitchFamily="34" charset="0"/>
              <a:buChar char="•"/>
            </a:pPr>
            <a:endParaRPr lang="en-US" sz="1000" dirty="0"/>
          </a:p>
          <a:p>
            <a:pPr marL="171450" indent="-171450" eaLnBrk="1" hangingPunct="1">
              <a:buFont typeface="Arial" panose="020B0604020202020204" pitchFamily="34" charset="0"/>
              <a:buChar char="•"/>
            </a:pPr>
            <a:r>
              <a:rPr lang="en-US" sz="1000" dirty="0"/>
              <a:t>Fault tolerance</a:t>
            </a:r>
            <a:r>
              <a:rPr lang="en-US" sz="1000" baseline="0" dirty="0"/>
              <a:t> – </a:t>
            </a:r>
            <a:r>
              <a:rPr lang="en-US" sz="1000" dirty="0"/>
              <a:t>Advice on how to increase the availability and redundancy of your AWS applications by taking advantage of automatic scaling, health checks, Multi-AZ</a:t>
            </a:r>
            <a:r>
              <a:rPr lang="en-US" sz="1000" baseline="0" dirty="0"/>
              <a:t> deployment</a:t>
            </a:r>
            <a:r>
              <a:rPr lang="en-US" sz="1000" dirty="0"/>
              <a:t>, and backup capabilities.</a:t>
            </a:r>
          </a:p>
          <a:p>
            <a:pPr marL="171450" indent="-171450" eaLnBrk="1" hangingPunct="1">
              <a:buFont typeface="Arial" panose="020B0604020202020204" pitchFamily="34" charset="0"/>
              <a:buChar char="•"/>
            </a:pPr>
            <a:endParaRPr lang="en-US" sz="1000" dirty="0"/>
          </a:p>
          <a:p>
            <a:pPr marL="171450" indent="-171450" eaLnBrk="1" hangingPunct="1">
              <a:buFont typeface="Arial" panose="020B0604020202020204" pitchFamily="34" charset="0"/>
              <a:buChar char="•"/>
            </a:pPr>
            <a:r>
              <a:rPr lang="en-US" sz="1000" dirty="0"/>
              <a:t>Service limits</a:t>
            </a:r>
            <a:r>
              <a:rPr lang="en-US" sz="1000" baseline="0" dirty="0"/>
              <a:t> – </a:t>
            </a:r>
            <a:r>
              <a:rPr lang="en-US" sz="1000" dirty="0"/>
              <a:t>Advice on the services whose usage exceeds 80</a:t>
            </a:r>
            <a:r>
              <a:rPr lang="en-US" sz="1000" baseline="0" dirty="0"/>
              <a:t> percent</a:t>
            </a:r>
            <a:r>
              <a:rPr lang="en-US" sz="1000" dirty="0"/>
              <a:t> of their service limit.</a:t>
            </a:r>
          </a:p>
          <a:p>
            <a:pPr marL="171450" indent="-171450" eaLnBrk="1" hangingPunct="1">
              <a:buFont typeface="Arial" panose="020B0604020202020204" pitchFamily="34" charset="0"/>
              <a:buChar char="•"/>
            </a:pPr>
            <a:endParaRPr lang="en-US" sz="1000" dirty="0"/>
          </a:p>
          <a:p>
            <a:pPr eaLnBrk="1" hangingPunct="1"/>
            <a:r>
              <a:rPr lang="en-US" sz="1000" baseline="0" dirty="0">
                <a:latin typeface="+mn-lt"/>
                <a:cs typeface="Arial"/>
              </a:rPr>
              <a:t>For information on best practices for Trusted Advisor: </a:t>
            </a:r>
            <a:r>
              <a:rPr lang="en-US" sz="1000" dirty="0">
                <a:cs typeface="Arial"/>
                <a:hlinkClick r:id="rId3"/>
              </a:rPr>
              <a:t>https://aws.amazon.com/premiumsupport/trustedadvisor/best-practices/</a:t>
            </a:r>
            <a:endParaRPr lang="en-US" sz="1000" baseline="0" dirty="0">
              <a:latin typeface="+mn-lt"/>
              <a:cs typeface="Arial"/>
            </a:endParaRPr>
          </a:p>
          <a:p>
            <a:pPr eaLnBrk="1" hangingPunct="1"/>
            <a:endParaRPr lang="en-US" sz="1200" dirty="0">
              <a:latin typeface="+mn-lt"/>
              <a:cs typeface="Arial"/>
            </a:endParaRPr>
          </a:p>
        </p:txBody>
      </p:sp>
    </p:spTree>
    <p:extLst>
      <p:ext uri="{BB962C8B-B14F-4D97-AF65-F5344CB8AC3E}">
        <p14:creationId xmlns:p14="http://schemas.microsoft.com/office/powerpoint/2010/main" val="4268953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438dcf6b1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438dcf6b14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37871cd8a1_2_1432:notes"/>
          <p:cNvSpPr>
            <a:spLocks noGrp="1" noRot="1" noChangeAspect="1"/>
          </p:cNvSpPr>
          <p:nvPr>
            <p:ph type="sldImg" idx="2"/>
          </p:nvPr>
        </p:nvSpPr>
        <p:spPr>
          <a:xfrm>
            <a:off x="-512763" y="887413"/>
            <a:ext cx="7883526" cy="4435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4" name="Google Shape;1754;g237871cd8a1_2_1432:notes"/>
          <p:cNvSpPr txBox="1">
            <a:spLocks noGrp="1"/>
          </p:cNvSpPr>
          <p:nvPr>
            <p:ph type="body" idx="1"/>
          </p:nvPr>
        </p:nvSpPr>
        <p:spPr>
          <a:xfrm>
            <a:off x="701040" y="5750345"/>
            <a:ext cx="5608200" cy="4704600"/>
          </a:xfrm>
          <a:prstGeom prst="rect">
            <a:avLst/>
          </a:prstGeom>
          <a:noFill/>
          <a:ln>
            <a:noFill/>
          </a:ln>
        </p:spPr>
        <p:txBody>
          <a:bodyPr spcFirstLastPara="1" wrap="square" lIns="92825" tIns="46400" rIns="92825" bIns="464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marL="0" marR="0" lvl="0" indent="0" algn="l" rtl="0">
              <a:lnSpc>
                <a:spcPct val="100000"/>
              </a:lnSpc>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marL="0" lvl="0" indent="0" algn="l" rtl="0">
              <a:spcBef>
                <a:spcPts val="0"/>
              </a:spcBef>
              <a:spcAft>
                <a:spcPts val="0"/>
              </a:spcAft>
              <a:buNone/>
            </a:pPr>
            <a:endParaRPr/>
          </a:p>
        </p:txBody>
      </p:sp>
      <p:sp>
        <p:nvSpPr>
          <p:cNvPr id="1755" name="Google Shape;1755;g237871cd8a1_2_1432:notes"/>
          <p:cNvSpPr txBox="1">
            <a:spLocks noGrp="1"/>
          </p:cNvSpPr>
          <p:nvPr>
            <p:ph type="sldNum" idx="12"/>
          </p:nvPr>
        </p:nvSpPr>
        <p:spPr>
          <a:xfrm>
            <a:off x="3970938" y="11349257"/>
            <a:ext cx="3037800" cy="599700"/>
          </a:xfrm>
          <a:prstGeom prst="rect">
            <a:avLst/>
          </a:prstGeom>
          <a:noFill/>
          <a:ln>
            <a:noFill/>
          </a:ln>
        </p:spPr>
        <p:txBody>
          <a:bodyPr spcFirstLastPara="1" wrap="square" lIns="92825" tIns="46400" rIns="92825" bIns="464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237871cd8a1_2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0" name="Google Shape;1770;g237871cd8a1_2_1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37871cd8a1_2_1459:notes"/>
          <p:cNvSpPr>
            <a:spLocks noGrp="1" noRot="1" noChangeAspect="1"/>
          </p:cNvSpPr>
          <p:nvPr>
            <p:ph type="sldImg" idx="2"/>
          </p:nvPr>
        </p:nvSpPr>
        <p:spPr>
          <a:xfrm>
            <a:off x="2840038" y="131763"/>
            <a:ext cx="1177925" cy="661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237871cd8a1_2_1459:notes"/>
          <p:cNvSpPr txBox="1">
            <a:spLocks noGrp="1"/>
          </p:cNvSpPr>
          <p:nvPr>
            <p:ph type="body" idx="1"/>
          </p:nvPr>
        </p:nvSpPr>
        <p:spPr>
          <a:xfrm>
            <a:off x="685800" y="837009"/>
            <a:ext cx="5486400" cy="7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Before I begin there is one thing that really needs to be kept in mind, FinOps is not done by the FinOps team. Where it makes sense to have a dedicated FinOps team—which we will cover below—that team drives the FinOps activities within an organization. FinOps is a portmanteau of Finance and DevOps to highlight that the goal is for these two teams to work together. I would often say:</a:t>
            </a:r>
            <a:endParaRPr/>
          </a:p>
          <a:p>
            <a:pPr marL="0" lvl="0" indent="0" algn="l" rtl="0">
              <a:spcBef>
                <a:spcPts val="0"/>
              </a:spcBef>
              <a:spcAft>
                <a:spcPts val="0"/>
              </a:spcAft>
              <a:buClr>
                <a:schemeClr val="dk1"/>
              </a:buClr>
              <a:buSzPts val="1100"/>
              <a:buFont typeface="Arial"/>
              <a:buNone/>
            </a:pPr>
            <a:r>
              <a:rPr lang="en"/>
              <a:t>““If I do my job properly as a FinOps Practitioner, I do not need to be in the room when Finance and DevOps teams meet. They are enabled by the work I have done to normalize the cloud bill, allocate and highlight key data points. When FinOps succeeds the business is doing FinOps.”</a:t>
            </a:r>
            <a:endParaRPr/>
          </a:p>
          <a:p>
            <a:pPr marL="0" lvl="0" indent="0" algn="l" rtl="0">
              <a:spcBef>
                <a:spcPts val="0"/>
              </a:spcBef>
              <a:spcAft>
                <a:spcPts val="0"/>
              </a:spcAft>
              <a:buClr>
                <a:schemeClr val="dk1"/>
              </a:buClr>
              <a:buSzPts val="1100"/>
              <a:buFont typeface="Arial"/>
              <a:buNone/>
            </a:pPr>
            <a:r>
              <a:rPr lang="en"/>
              <a:t>If security if Job 0, then FinOps is Job 0.5.</a:t>
            </a:r>
            <a:endParaRPr/>
          </a:p>
          <a:p>
            <a:pPr marL="0" lvl="0" indent="0" algn="l" rtl="0">
              <a:spcBef>
                <a:spcPts val="0"/>
              </a:spcBef>
              <a:spcAft>
                <a:spcPts val="0"/>
              </a:spcAft>
              <a:buClr>
                <a:schemeClr val="dk1"/>
              </a:buClr>
              <a:buSzPts val="1100"/>
              <a:buFont typeface="Arial"/>
              <a:buNone/>
            </a:pPr>
            <a:r>
              <a:rPr lang="en"/>
              <a:t>In the same way that everyone does security with a central team enabling best practices (at scale), everyone does FinOps with help from a central team.</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237871cd8a1_2_1473:notes"/>
          <p:cNvSpPr>
            <a:spLocks noGrp="1" noRot="1" noChangeAspect="1"/>
          </p:cNvSpPr>
          <p:nvPr>
            <p:ph type="sldImg" idx="2"/>
          </p:nvPr>
        </p:nvSpPr>
        <p:spPr>
          <a:xfrm>
            <a:off x="2840038" y="131763"/>
            <a:ext cx="1177925" cy="661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237871cd8a1_2_1473:notes"/>
          <p:cNvSpPr txBox="1">
            <a:spLocks noGrp="1"/>
          </p:cNvSpPr>
          <p:nvPr>
            <p:ph type="body" idx="1"/>
          </p:nvPr>
        </p:nvSpPr>
        <p:spPr>
          <a:xfrm>
            <a:off x="685800" y="837009"/>
            <a:ext cx="5486400" cy="792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FinOps as a discipline has exploded over the last 5 years, as evidenced by the explosive growth of the search term itself.</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When revisiting the first edition of the Cloud FinOps book, we noticed how much it used an </a:t>
            </a:r>
            <a:r>
              <a:rPr lang="en" i="1">
                <a:solidFill>
                  <a:schemeClr val="dk1"/>
                </a:solidFill>
              </a:rPr>
              <a:t>us vs. them</a:t>
            </a:r>
            <a:r>
              <a:rPr lang="en">
                <a:solidFill>
                  <a:schemeClr val="dk1"/>
                </a:solidFill>
              </a:rPr>
              <a:t> tone when it came to FinOps teams vs engineering teams. Some of the phrasing indicated that engineers were somehow outside of the work of FinOps and that they didn’t generally care about cost. This is far from the truth in companies who are mature in their cloud—and FinOps—transformation. Unengaged engineers who only do reactive cost optimization merely reflects an immature practice and maturity, where inefficiencies are left to occur and the FinOps process is limited to cleaning up the waste. Instead, mature practices partner with engineers on service design in order to avoid inefficiencies in the way services are deployed on cloud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37871cd8a1_2_1539:notes"/>
          <p:cNvSpPr>
            <a:spLocks noGrp="1" noRot="1" noChangeAspect="1"/>
          </p:cNvSpPr>
          <p:nvPr>
            <p:ph type="sldImg" idx="2"/>
          </p:nvPr>
        </p:nvSpPr>
        <p:spPr>
          <a:xfrm>
            <a:off x="2840038" y="131763"/>
            <a:ext cx="1177925" cy="661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237871cd8a1_2_1539:notes"/>
          <p:cNvSpPr txBox="1">
            <a:spLocks noGrp="1"/>
          </p:cNvSpPr>
          <p:nvPr>
            <p:ph type="body" idx="1"/>
          </p:nvPr>
        </p:nvSpPr>
        <p:spPr>
          <a:xfrm>
            <a:off x="685800" y="837009"/>
            <a:ext cx="5486400" cy="792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Teams don’t really start until material spend is happening, Who is looking after the spend at the small size - typically it is engineers</a:t>
            </a:r>
            <a:endParaRPr/>
          </a:p>
          <a:p>
            <a:pPr marL="457200" lvl="0" indent="-298450" algn="l" rtl="0">
              <a:spcBef>
                <a:spcPts val="0"/>
              </a:spcBef>
              <a:spcAft>
                <a:spcPts val="0"/>
              </a:spcAft>
              <a:buSzPts val="1100"/>
              <a:buChar char="-"/>
            </a:pPr>
            <a:r>
              <a:rPr lang="en"/>
              <a:t>When do orgs have a dedicated FinOps team or person </a:t>
            </a:r>
            <a:endParaRPr/>
          </a:p>
          <a:p>
            <a:pPr marL="457200" lvl="0" indent="-298450" algn="l" rtl="0">
              <a:spcBef>
                <a:spcPts val="0"/>
              </a:spcBef>
              <a:spcAft>
                <a:spcPts val="0"/>
              </a:spcAft>
              <a:buSzPts val="1100"/>
              <a:buChar char="-"/>
            </a:pPr>
            <a:r>
              <a:rPr lang="en"/>
              <a:t>Sizes of dedicated folks in comparison to spend and is also normally a sign of complexity </a:t>
            </a:r>
            <a:endParaRPr/>
          </a:p>
          <a:p>
            <a:pPr marL="457200" lvl="0" indent="-298450" algn="l" rtl="0">
              <a:spcBef>
                <a:spcPts val="0"/>
              </a:spcBef>
              <a:spcAft>
                <a:spcPts val="0"/>
              </a:spcAft>
              <a:buSzPts val="1100"/>
              <a:buChar char="-"/>
            </a:pPr>
            <a:r>
              <a:rPr lang="en"/>
              <a:t>It is worth pointing out teams can be made up in different ways, ona recent virtual summit we shared how contractors and consultants are in the mix also. Check out the previous recording or the website for those details.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506e90ba5f_99_0:notes"/>
          <p:cNvSpPr>
            <a:spLocks noGrp="1" noRot="1" noChangeAspect="1"/>
          </p:cNvSpPr>
          <p:nvPr>
            <p:ph type="sldImg" idx="2"/>
          </p:nvPr>
        </p:nvSpPr>
        <p:spPr>
          <a:xfrm>
            <a:off x="2840038" y="131763"/>
            <a:ext cx="1177925" cy="661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2506e90ba5f_99_0:notes"/>
          <p:cNvSpPr txBox="1">
            <a:spLocks noGrp="1"/>
          </p:cNvSpPr>
          <p:nvPr>
            <p:ph type="body" idx="1"/>
          </p:nvPr>
        </p:nvSpPr>
        <p:spPr>
          <a:xfrm>
            <a:off x="685800" y="837009"/>
            <a:ext cx="5486400" cy="792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addition to the growing FinOps team size, the State of FinOps 2023 saw an increase in the number of FinOps tools organizations are using as well (up from 3.7 in 2022 to 4.1 on average)</a:t>
            </a:r>
            <a:endParaRPr/>
          </a:p>
          <a:p>
            <a:pPr marL="457200" lvl="0" indent="-298450" algn="l" rtl="0">
              <a:spcBef>
                <a:spcPts val="0"/>
              </a:spcBef>
              <a:spcAft>
                <a:spcPts val="0"/>
              </a:spcAft>
              <a:buSzPts val="1100"/>
              <a:buChar char="●"/>
            </a:pPr>
            <a:r>
              <a:rPr lang="en"/>
              <a:t>Organizations are using “stacks” of multiple tools to get their FinOps job done</a:t>
            </a:r>
            <a:endParaRPr/>
          </a:p>
          <a:p>
            <a:pPr marL="457200" lvl="0" indent="-298450" algn="l" rtl="0">
              <a:spcBef>
                <a:spcPts val="0"/>
              </a:spcBef>
              <a:spcAft>
                <a:spcPts val="0"/>
              </a:spcAft>
              <a:buSzPts val="1100"/>
              <a:buChar char="●"/>
            </a:pPr>
            <a:r>
              <a:rPr lang="en"/>
              <a:t>This further illustrates the assertion that there is no one tool that does all of the FinOps jobs different organizations need</a:t>
            </a:r>
            <a:endParaRPr/>
          </a:p>
          <a:p>
            <a:pPr marL="457200" lvl="0" indent="-298450" algn="l" rtl="0">
              <a:spcBef>
                <a:spcPts val="0"/>
              </a:spcBef>
              <a:spcAft>
                <a:spcPts val="0"/>
              </a:spcAft>
              <a:buSzPts val="1100"/>
              <a:buChar char="●"/>
            </a:pPr>
            <a:r>
              <a:rPr lang="en"/>
              <a:t>While 97% of organizations are using native tools provided by the cloud providers themselves, the more widespread use of multi-cloud and hybrid leads many (65%) to use purchased or home-built platforms to aggregate data and support more complex organizational needs</a:t>
            </a:r>
            <a:endParaRPr/>
          </a:p>
          <a:p>
            <a:pPr marL="457200" lvl="0" indent="-298450" algn="l" rtl="0">
              <a:spcBef>
                <a:spcPts val="0"/>
              </a:spcBef>
              <a:spcAft>
                <a:spcPts val="0"/>
              </a:spcAft>
              <a:buSzPts val="1100"/>
              <a:buChar char="●"/>
            </a:pPr>
            <a:r>
              <a:rPr lang="en"/>
              <a:t>The wider spread use of containers and the need to support more complex chargeback and optimized savings rates is also leading to more companies using Observability tools for FinOps, and Specialty tools which support a specific FinOps function.</a:t>
            </a:r>
            <a:endParaRPr/>
          </a:p>
          <a:p>
            <a:pPr marL="457200" lvl="0" indent="-298450" algn="l" rtl="0">
              <a:spcBef>
                <a:spcPts val="0"/>
              </a:spcBef>
              <a:spcAft>
                <a:spcPts val="0"/>
              </a:spcAft>
              <a:buSzPts val="1100"/>
              <a:buChar char="●"/>
            </a:pPr>
            <a:r>
              <a:rPr lang="en"/>
              <a:t>Each of these types of tools are supporting the FinOps Capabilities shown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237871cd8a1_2_1559:notes"/>
          <p:cNvSpPr>
            <a:spLocks noGrp="1" noRot="1" noChangeAspect="1"/>
          </p:cNvSpPr>
          <p:nvPr>
            <p:ph type="sldImg" idx="2"/>
          </p:nvPr>
        </p:nvSpPr>
        <p:spPr>
          <a:xfrm>
            <a:off x="2840038" y="131763"/>
            <a:ext cx="1177925" cy="661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237871cd8a1_2_1559:notes"/>
          <p:cNvSpPr txBox="1">
            <a:spLocks noGrp="1"/>
          </p:cNvSpPr>
          <p:nvPr>
            <p:ph type="body" idx="1"/>
          </p:nvPr>
        </p:nvSpPr>
        <p:spPr>
          <a:xfrm>
            <a:off x="685800" y="837009"/>
            <a:ext cx="5486400" cy="7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main areas of the survey are the top challenges which are a lot closer than previously (2022 had a 10% gap from 2-5 in 2022) this year it is less than 1% gap. </a:t>
            </a:r>
            <a:br>
              <a:rPr lang="en"/>
            </a:br>
            <a:endParaRPr b="1"/>
          </a:p>
          <a:p>
            <a:pPr marL="457200" lvl="0" indent="-298450" algn="l" rtl="0">
              <a:spcBef>
                <a:spcPts val="0"/>
              </a:spcBef>
              <a:spcAft>
                <a:spcPts val="0"/>
              </a:spcAft>
              <a:buSzPts val="1100"/>
              <a:buChar char="-"/>
            </a:pPr>
            <a:r>
              <a:rPr lang="en"/>
              <a:t>Empowering Eng to take action - stayed stable as top spot</a:t>
            </a:r>
            <a:endParaRPr/>
          </a:p>
          <a:p>
            <a:pPr marL="457200" lvl="0" indent="-298450" algn="l" rtl="0">
              <a:spcBef>
                <a:spcPts val="0"/>
              </a:spcBef>
              <a:spcAft>
                <a:spcPts val="0"/>
              </a:spcAft>
              <a:buSzPts val="1100"/>
              <a:buChar char="-"/>
            </a:pPr>
            <a:r>
              <a:rPr lang="en"/>
              <a:t>Unit economics: new option tied to #2 spot tied with #3/4.</a:t>
            </a:r>
            <a:endParaRPr/>
          </a:p>
          <a:p>
            <a:pPr marL="457200" lvl="0" indent="-298450" algn="l" rtl="0">
              <a:spcBef>
                <a:spcPts val="0"/>
              </a:spcBef>
              <a:spcAft>
                <a:spcPts val="0"/>
              </a:spcAft>
              <a:buSzPts val="1100"/>
              <a:buChar char="-"/>
            </a:pPr>
            <a:r>
              <a:rPr lang="en"/>
              <a:t>30% growth Reducing waste came up considerably</a:t>
            </a:r>
            <a:endParaRPr/>
          </a:p>
          <a:p>
            <a:pPr marL="457200" lvl="0" indent="-298450" algn="l" rtl="0">
              <a:spcBef>
                <a:spcPts val="0"/>
              </a:spcBef>
              <a:spcAft>
                <a:spcPts val="0"/>
              </a:spcAft>
              <a:buSzPts val="1100"/>
              <a:buChar char="-"/>
            </a:pPr>
            <a:r>
              <a:rPr lang="en"/>
              <a:t>17% drop in forecasting</a:t>
            </a:r>
            <a:endParaRPr/>
          </a:p>
          <a:p>
            <a:pPr marL="457200" lvl="0" indent="-298450" algn="l" rtl="0">
              <a:spcBef>
                <a:spcPts val="0"/>
              </a:spcBef>
              <a:spcAft>
                <a:spcPts val="0"/>
              </a:spcAft>
              <a:buSzPts val="1100"/>
              <a:buChar char="-"/>
            </a:pPr>
            <a:r>
              <a:rPr lang="en"/>
              <a:t>15% increase in container cost challenge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1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Master" Target="../slideMasters/slideMaster10.xml"/><Relationship Id="rId1" Type="http://schemas.openxmlformats.org/officeDocument/2006/relationships/tags" Target="../tags/tag2.xml"/><Relationship Id="rId4" Type="http://schemas.openxmlformats.org/officeDocument/2006/relationships/image" Target="../media/image51.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10.xml"/><Relationship Id="rId1" Type="http://schemas.openxmlformats.org/officeDocument/2006/relationships/tags" Target="../tags/tag4.xml"/><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Master" Target="../slideMasters/slideMaster10.xml"/><Relationship Id="rId1" Type="http://schemas.openxmlformats.org/officeDocument/2006/relationships/tags" Target="../tags/tag5.xml"/><Relationship Id="rId4" Type="http://schemas.openxmlformats.org/officeDocument/2006/relationships/image" Target="../media/image53.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51.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7.xml"/><Relationship Id="rId4" Type="http://schemas.openxmlformats.org/officeDocument/2006/relationships/image" Target="../media/image51.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8.xml"/><Relationship Id="rId4" Type="http://schemas.openxmlformats.org/officeDocument/2006/relationships/image" Target="../media/image51.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9.xml"/><Relationship Id="rId4" Type="http://schemas.openxmlformats.org/officeDocument/2006/relationships/image" Target="../media/image51.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0.xml"/><Relationship Id="rId4" Type="http://schemas.openxmlformats.org/officeDocument/2006/relationships/image" Target="../media/image51.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1.xml"/><Relationship Id="rId4" Type="http://schemas.openxmlformats.org/officeDocument/2006/relationships/image" Target="../media/image51.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2.xml"/><Relationship Id="rId4" Type="http://schemas.openxmlformats.org/officeDocument/2006/relationships/image" Target="../media/image5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3.xml"/><Relationship Id="rId4" Type="http://schemas.openxmlformats.org/officeDocument/2006/relationships/image" Target="../media/image5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4.xml"/><Relationship Id="rId4" Type="http://schemas.openxmlformats.org/officeDocument/2006/relationships/image" Target="../media/image51.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10.xml"/><Relationship Id="rId1" Type="http://schemas.openxmlformats.org/officeDocument/2006/relationships/tags" Target="../tags/tag15.xml"/><Relationship Id="rId4" Type="http://schemas.openxmlformats.org/officeDocument/2006/relationships/image" Target="../media/image54.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6.xml"/><Relationship Id="rId4" Type="http://schemas.openxmlformats.org/officeDocument/2006/relationships/image" Target="../media/image51.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7.xml"/><Relationship Id="rId4" Type="http://schemas.openxmlformats.org/officeDocument/2006/relationships/image" Target="../media/image5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8.xml"/><Relationship Id="rId4" Type="http://schemas.openxmlformats.org/officeDocument/2006/relationships/image" Target="../media/image51.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10.xml"/><Relationship Id="rId1" Type="http://schemas.openxmlformats.org/officeDocument/2006/relationships/tags" Target="../tags/tag19.xml"/><Relationship Id="rId4" Type="http://schemas.openxmlformats.org/officeDocument/2006/relationships/image" Target="../media/image51.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Master" Target="../slideMasters/slideMaster10.xml"/><Relationship Id="rId1" Type="http://schemas.openxmlformats.org/officeDocument/2006/relationships/tags" Target="../tags/tag2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Master" Target="../slideMasters/slideMaster10.xml"/><Relationship Id="rId1" Type="http://schemas.openxmlformats.org/officeDocument/2006/relationships/tags" Target="../tags/tag24.xml"/><Relationship Id="rId4" Type="http://schemas.openxmlformats.org/officeDocument/2006/relationships/image" Target="../media/image51.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Master" Target="../slideMasters/slideMaster10.xml"/><Relationship Id="rId1" Type="http://schemas.openxmlformats.org/officeDocument/2006/relationships/tags" Target="../tags/tag25.xml"/><Relationship Id="rId4" Type="http://schemas.openxmlformats.org/officeDocument/2006/relationships/image" Target="../media/image57.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3">
  <p:cSld name="TITLE_ONLY_2_2">
    <p:spTree>
      <p:nvGrpSpPr>
        <p:cNvPr id="1" name="Shape 681"/>
        <p:cNvGrpSpPr/>
        <p:nvPr/>
      </p:nvGrpSpPr>
      <p:grpSpPr>
        <a:xfrm>
          <a:off x="0" y="0"/>
          <a:ext cx="0" cy="0"/>
          <a:chOff x="0" y="0"/>
          <a:chExt cx="0" cy="0"/>
        </a:xfrm>
      </p:grpSpPr>
      <p:pic>
        <p:nvPicPr>
          <p:cNvPr id="682" name="Google Shape;682;p133"/>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683" name="Google Shape;683;p133"/>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4" name="Google Shape;684;p13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1 Col, Blue Background">
  <p:cSld name="TITLE_ONLY_2_1">
    <p:bg>
      <p:bgPr>
        <a:solidFill>
          <a:srgbClr val="2F3F4E"/>
        </a:solidFill>
        <a:effectLst/>
      </p:bgPr>
    </p:bg>
    <p:spTree>
      <p:nvGrpSpPr>
        <p:cNvPr id="1" name="Shape 685"/>
        <p:cNvGrpSpPr/>
        <p:nvPr/>
      </p:nvGrpSpPr>
      <p:grpSpPr>
        <a:xfrm>
          <a:off x="0" y="0"/>
          <a:ext cx="0" cy="0"/>
          <a:chOff x="0" y="0"/>
          <a:chExt cx="0" cy="0"/>
        </a:xfrm>
      </p:grpSpPr>
      <p:sp>
        <p:nvSpPr>
          <p:cNvPr id="686" name="Google Shape;686;p134"/>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7" name="Google Shape;687;p13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8" name="Google Shape;688;p134"/>
          <p:cNvSpPr txBox="1">
            <a:spLocks noGrp="1"/>
          </p:cNvSpPr>
          <p:nvPr>
            <p:ph type="body" idx="1"/>
          </p:nvPr>
        </p:nvSpPr>
        <p:spPr>
          <a:xfrm>
            <a:off x="419825" y="1033025"/>
            <a:ext cx="8313000" cy="3687600"/>
          </a:xfrm>
          <a:prstGeom prst="rect">
            <a:avLst/>
          </a:prstGeom>
        </p:spPr>
        <p:txBody>
          <a:bodyPr spcFirstLastPara="1" wrap="square" lIns="0" tIns="0" rIns="0" bIns="0" anchor="t" anchorCtr="0">
            <a:noAutofit/>
          </a:bodyPr>
          <a:lstStyle>
            <a:lvl1pPr marL="457200" lvl="0" indent="-330200" rtl="0">
              <a:spcBef>
                <a:spcPts val="0"/>
              </a:spcBef>
              <a:spcAft>
                <a:spcPts val="0"/>
              </a:spcAft>
              <a:buClr>
                <a:srgbClr val="FFFFFF"/>
              </a:buClr>
              <a:buSzPts val="1600"/>
              <a:buChar char="▸"/>
              <a:defRPr>
                <a:solidFill>
                  <a:srgbClr val="FFFFFF"/>
                </a:solidFill>
              </a:defRPr>
            </a:lvl1pPr>
            <a:lvl2pPr marL="914400" lvl="1" indent="-323850" rtl="0">
              <a:spcBef>
                <a:spcPts val="0"/>
              </a:spcBef>
              <a:spcAft>
                <a:spcPts val="0"/>
              </a:spcAft>
              <a:buClr>
                <a:srgbClr val="FFFFFF"/>
              </a:buClr>
              <a:buSzPts val="15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1150" rtl="0">
              <a:spcBef>
                <a:spcPts val="0"/>
              </a:spcBef>
              <a:spcAft>
                <a:spcPts val="0"/>
              </a:spcAft>
              <a:buClr>
                <a:srgbClr val="FFFFFF"/>
              </a:buClr>
              <a:buSzPts val="1300"/>
              <a:buChar char="▸"/>
              <a:defRPr>
                <a:solidFill>
                  <a:srgbClr val="FFFFFF"/>
                </a:solidFill>
              </a:defRPr>
            </a:lvl4pPr>
            <a:lvl5pPr marL="2286000" lvl="4" indent="-304800" rtl="0">
              <a:spcBef>
                <a:spcPts val="0"/>
              </a:spcBef>
              <a:spcAft>
                <a:spcPts val="0"/>
              </a:spcAft>
              <a:buClr>
                <a:srgbClr val="FFFFFF"/>
              </a:buClr>
              <a:buSzPts val="12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9400" rtl="0">
              <a:spcBef>
                <a:spcPts val="0"/>
              </a:spcBef>
              <a:spcAft>
                <a:spcPts val="0"/>
              </a:spcAft>
              <a:buClr>
                <a:srgbClr val="FFFFFF"/>
              </a:buClr>
              <a:buSzPts val="800"/>
              <a:buChar char="▸"/>
              <a:defRPr>
                <a:solidFill>
                  <a:srgbClr val="FFFFFF"/>
                </a:solidFill>
              </a:defRPr>
            </a:lvl9pPr>
          </a:lstStyle>
          <a:p>
            <a:endParaRPr/>
          </a:p>
        </p:txBody>
      </p:sp>
      <p:pic>
        <p:nvPicPr>
          <p:cNvPr id="689" name="Google Shape;689;p134"/>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690" name="Google Shape;690;p134"/>
          <p:cNvSpPr txBox="1">
            <a:spLocks noGrp="1"/>
          </p:cNvSpPr>
          <p:nvPr>
            <p:ph type="sldNum" idx="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1"/>
        <p:cNvGrpSpPr/>
        <p:nvPr/>
      </p:nvGrpSpPr>
      <p:grpSpPr>
        <a:xfrm>
          <a:off x="0" y="0"/>
          <a:ext cx="0" cy="0"/>
          <a:chOff x="0" y="0"/>
          <a:chExt cx="0" cy="0"/>
        </a:xfrm>
      </p:grpSpPr>
      <p:sp>
        <p:nvSpPr>
          <p:cNvPr id="692" name="Google Shape;692;p135"/>
          <p:cNvSpPr txBox="1">
            <a:spLocks noGrp="1"/>
          </p:cNvSpPr>
          <p:nvPr>
            <p:ph type="title"/>
          </p:nvPr>
        </p:nvSpPr>
        <p:spPr>
          <a:xfrm>
            <a:off x="419825" y="423025"/>
            <a:ext cx="6205500" cy="4293900"/>
          </a:xfrm>
          <a:prstGeom prst="rect">
            <a:avLst/>
          </a:prstGeom>
        </p:spPr>
        <p:txBody>
          <a:bodyPr spcFirstLastPara="1" wrap="square" lIns="0" tIns="0" rIns="0" bIns="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93" name="Google Shape;693;p13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4" name="Google Shape;694;p135"/>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695" name="Google Shape;695;p135"/>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 Blue Background">
  <p:cSld name="CUSTOM">
    <p:bg>
      <p:bgPr>
        <a:solidFill>
          <a:schemeClr val="dk2"/>
        </a:solidFill>
        <a:effectLst/>
      </p:bgPr>
    </p:bg>
    <p:spTree>
      <p:nvGrpSpPr>
        <p:cNvPr id="1" name="Shape 696"/>
        <p:cNvGrpSpPr/>
        <p:nvPr/>
      </p:nvGrpSpPr>
      <p:grpSpPr>
        <a:xfrm>
          <a:off x="0" y="0"/>
          <a:ext cx="0" cy="0"/>
          <a:chOff x="0" y="0"/>
          <a:chExt cx="0" cy="0"/>
        </a:xfrm>
      </p:grpSpPr>
      <p:sp>
        <p:nvSpPr>
          <p:cNvPr id="697" name="Google Shape;697;p136"/>
          <p:cNvSpPr txBox="1">
            <a:spLocks noGrp="1"/>
          </p:cNvSpPr>
          <p:nvPr>
            <p:ph type="title"/>
          </p:nvPr>
        </p:nvSpPr>
        <p:spPr>
          <a:xfrm>
            <a:off x="419825" y="343025"/>
            <a:ext cx="8313000" cy="690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pic>
        <p:nvPicPr>
          <p:cNvPr id="698" name="Google Shape;698;p136"/>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699" name="Google Shape;699;p136"/>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 Grey Background">
  <p:cSld name="CUSTOM_1">
    <p:spTree>
      <p:nvGrpSpPr>
        <p:cNvPr id="1" name="Shape 700"/>
        <p:cNvGrpSpPr/>
        <p:nvPr/>
      </p:nvGrpSpPr>
      <p:grpSpPr>
        <a:xfrm>
          <a:off x="0" y="0"/>
          <a:ext cx="0" cy="0"/>
          <a:chOff x="0" y="0"/>
          <a:chExt cx="0" cy="0"/>
        </a:xfrm>
      </p:grpSpPr>
      <p:pic>
        <p:nvPicPr>
          <p:cNvPr id="701" name="Google Shape;701;p137"/>
          <p:cNvPicPr preferRelativeResize="0"/>
          <p:nvPr/>
        </p:nvPicPr>
        <p:blipFill>
          <a:blip r:embed="rId2">
            <a:alphaModFix/>
          </a:blip>
          <a:stretch>
            <a:fillRect/>
          </a:stretch>
        </p:blipFill>
        <p:spPr>
          <a:xfrm>
            <a:off x="0" y="4"/>
            <a:ext cx="9144000" cy="5143495"/>
          </a:xfrm>
          <a:prstGeom prst="rect">
            <a:avLst/>
          </a:prstGeom>
          <a:noFill/>
          <a:ln>
            <a:noFill/>
          </a:ln>
        </p:spPr>
      </p:pic>
      <p:sp>
        <p:nvSpPr>
          <p:cNvPr id="702" name="Google Shape;702;p137"/>
          <p:cNvSpPr txBox="1">
            <a:spLocks noGrp="1"/>
          </p:cNvSpPr>
          <p:nvPr>
            <p:ph type="title"/>
          </p:nvPr>
        </p:nvSpPr>
        <p:spPr>
          <a:xfrm>
            <a:off x="419825" y="345700"/>
            <a:ext cx="8313000" cy="687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703" name="Google Shape;703;p13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algn="r" rtl="0">
              <a:buNone/>
              <a:defRPr sz="900">
                <a:solidFill>
                  <a:schemeClr val="accent1"/>
                </a:solidFill>
                <a:latin typeface="IBM Plex Sans Medium"/>
                <a:ea typeface="IBM Plex Sans Medium"/>
                <a:cs typeface="IBM Plex Sans Medium"/>
                <a:sym typeface="IBM Plex Sans Medium"/>
              </a:defRPr>
            </a:lvl1pPr>
            <a:lvl2pPr lvl="1" algn="r" rtl="0">
              <a:buNone/>
              <a:defRPr sz="900">
                <a:solidFill>
                  <a:schemeClr val="accent1"/>
                </a:solidFill>
                <a:latin typeface="IBM Plex Sans Medium"/>
                <a:ea typeface="IBM Plex Sans Medium"/>
                <a:cs typeface="IBM Plex Sans Medium"/>
                <a:sym typeface="IBM Plex Sans Medium"/>
              </a:defRPr>
            </a:lvl2pPr>
            <a:lvl3pPr lvl="2" algn="r" rtl="0">
              <a:buNone/>
              <a:defRPr sz="900">
                <a:solidFill>
                  <a:schemeClr val="accent1"/>
                </a:solidFill>
                <a:latin typeface="IBM Plex Sans Medium"/>
                <a:ea typeface="IBM Plex Sans Medium"/>
                <a:cs typeface="IBM Plex Sans Medium"/>
                <a:sym typeface="IBM Plex Sans Medium"/>
              </a:defRPr>
            </a:lvl3pPr>
            <a:lvl4pPr lvl="3" algn="r" rtl="0">
              <a:buNone/>
              <a:defRPr sz="900">
                <a:solidFill>
                  <a:schemeClr val="accent1"/>
                </a:solidFill>
                <a:latin typeface="IBM Plex Sans Medium"/>
                <a:ea typeface="IBM Plex Sans Medium"/>
                <a:cs typeface="IBM Plex Sans Medium"/>
                <a:sym typeface="IBM Plex Sans Medium"/>
              </a:defRPr>
            </a:lvl4pPr>
            <a:lvl5pPr lvl="4" algn="r" rtl="0">
              <a:buNone/>
              <a:defRPr sz="900">
                <a:solidFill>
                  <a:schemeClr val="accent1"/>
                </a:solidFill>
                <a:latin typeface="IBM Plex Sans Medium"/>
                <a:ea typeface="IBM Plex Sans Medium"/>
                <a:cs typeface="IBM Plex Sans Medium"/>
                <a:sym typeface="IBM Plex Sans Medium"/>
              </a:defRPr>
            </a:lvl5pPr>
            <a:lvl6pPr lvl="5" algn="r" rtl="0">
              <a:buNone/>
              <a:defRPr sz="900">
                <a:solidFill>
                  <a:schemeClr val="accent1"/>
                </a:solidFill>
                <a:latin typeface="IBM Plex Sans Medium"/>
                <a:ea typeface="IBM Plex Sans Medium"/>
                <a:cs typeface="IBM Plex Sans Medium"/>
                <a:sym typeface="IBM Plex Sans Medium"/>
              </a:defRPr>
            </a:lvl6pPr>
            <a:lvl7pPr lvl="6" algn="r" rtl="0">
              <a:buNone/>
              <a:defRPr sz="900">
                <a:solidFill>
                  <a:schemeClr val="accent1"/>
                </a:solidFill>
                <a:latin typeface="IBM Plex Sans Medium"/>
                <a:ea typeface="IBM Plex Sans Medium"/>
                <a:cs typeface="IBM Plex Sans Medium"/>
                <a:sym typeface="IBM Plex Sans Medium"/>
              </a:defRPr>
            </a:lvl7pPr>
            <a:lvl8pPr lvl="7" algn="r" rtl="0">
              <a:buNone/>
              <a:defRPr sz="900">
                <a:solidFill>
                  <a:schemeClr val="accent1"/>
                </a:solidFill>
                <a:latin typeface="IBM Plex Sans Medium"/>
                <a:ea typeface="IBM Plex Sans Medium"/>
                <a:cs typeface="IBM Plex Sans Medium"/>
                <a:sym typeface="IBM Plex Sans Medium"/>
              </a:defRPr>
            </a:lvl8pPr>
            <a:lvl9pPr lvl="8" algn="r" rtl="0">
              <a:buNone/>
              <a:defRPr sz="900">
                <a:solidFill>
                  <a:schemeClr val="accent1"/>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p>
        </p:txBody>
      </p:sp>
      <p:sp>
        <p:nvSpPr>
          <p:cNvPr id="704" name="Google Shape;704;p137"/>
          <p:cNvSpPr txBox="1"/>
          <p:nvPr/>
        </p:nvSpPr>
        <p:spPr>
          <a:xfrm>
            <a:off x="3158792" y="4745736"/>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chemeClr val="accent1"/>
                </a:solidFill>
                <a:latin typeface="Roboto"/>
                <a:ea typeface="Roboto"/>
                <a:cs typeface="Roboto"/>
                <a:sym typeface="Roboto"/>
              </a:rPr>
              <a:t>Copyright 2019-202</a:t>
            </a:r>
            <a:r>
              <a:rPr lang="en" sz="700" b="1" i="1">
                <a:solidFill>
                  <a:schemeClr val="accent1"/>
                </a:solidFill>
                <a:latin typeface="Roboto"/>
                <a:ea typeface="Roboto"/>
                <a:cs typeface="Roboto"/>
                <a:sym typeface="Roboto"/>
              </a:rPr>
              <a:t>2</a:t>
            </a:r>
            <a:r>
              <a:rPr lang="en" sz="700" b="1" i="1" u="none" strike="noStrike" cap="non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Domain Overview">
  <p:cSld name="CUSTOM_2">
    <p:bg>
      <p:bgPr>
        <a:solidFill>
          <a:schemeClr val="lt1"/>
        </a:solidFill>
        <a:effectLst/>
      </p:bgPr>
    </p:bg>
    <p:spTree>
      <p:nvGrpSpPr>
        <p:cNvPr id="1" name="Shape 705"/>
        <p:cNvGrpSpPr/>
        <p:nvPr/>
      </p:nvGrpSpPr>
      <p:grpSpPr>
        <a:xfrm>
          <a:off x="0" y="0"/>
          <a:ext cx="0" cy="0"/>
          <a:chOff x="0" y="0"/>
          <a:chExt cx="0" cy="0"/>
        </a:xfrm>
      </p:grpSpPr>
      <p:pic>
        <p:nvPicPr>
          <p:cNvPr id="706" name="Google Shape;706;p138"/>
          <p:cNvPicPr preferRelativeResize="0"/>
          <p:nvPr/>
        </p:nvPicPr>
        <p:blipFill rotWithShape="1">
          <a:blip r:embed="rId2">
            <a:alphaModFix/>
          </a:blip>
          <a:srcRect/>
          <a:stretch/>
        </p:blipFill>
        <p:spPr>
          <a:xfrm>
            <a:off x="4813925" y="0"/>
            <a:ext cx="4330075" cy="952625"/>
          </a:xfrm>
          <a:prstGeom prst="rect">
            <a:avLst/>
          </a:prstGeom>
          <a:noFill/>
          <a:ln>
            <a:noFill/>
          </a:ln>
        </p:spPr>
      </p:pic>
      <p:sp>
        <p:nvSpPr>
          <p:cNvPr id="707" name="Google Shape;707;p138"/>
          <p:cNvSpPr txBox="1">
            <a:spLocks noGrp="1"/>
          </p:cNvSpPr>
          <p:nvPr>
            <p:ph type="title"/>
          </p:nvPr>
        </p:nvSpPr>
        <p:spPr>
          <a:xfrm>
            <a:off x="419825" y="423025"/>
            <a:ext cx="8313000" cy="498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708" name="Google Shape;708;p138"/>
          <p:cNvSpPr txBox="1">
            <a:spLocks noGrp="1"/>
          </p:cNvSpPr>
          <p:nvPr>
            <p:ph type="body" idx="1"/>
          </p:nvPr>
        </p:nvSpPr>
        <p:spPr>
          <a:xfrm>
            <a:off x="5778100" y="90750"/>
            <a:ext cx="3366000" cy="2523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1pPr>
            <a:lvl2pPr marL="914400" lvl="1"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2pPr>
            <a:lvl3pPr marL="1371600" lvl="2" indent="-317500" rtl="0">
              <a:spcBef>
                <a:spcPts val="0"/>
              </a:spcBef>
              <a:spcAft>
                <a:spcPts val="0"/>
              </a:spcAft>
              <a:buClr>
                <a:schemeClr val="accent6"/>
              </a:buClr>
              <a:buSzPts val="1400"/>
              <a:buFont typeface="Source Sans Pro"/>
              <a:buChar char="▸"/>
              <a:defRPr>
                <a:solidFill>
                  <a:schemeClr val="accent6"/>
                </a:solidFill>
                <a:latin typeface="Source Sans Pro"/>
                <a:ea typeface="Source Sans Pro"/>
                <a:cs typeface="Source Sans Pro"/>
                <a:sym typeface="Source Sans Pro"/>
              </a:defRPr>
            </a:lvl3pPr>
            <a:lvl4pPr marL="1828800" lvl="3" indent="-311150" rtl="0">
              <a:spcBef>
                <a:spcPts val="0"/>
              </a:spcBef>
              <a:spcAft>
                <a:spcPts val="0"/>
              </a:spcAft>
              <a:buClr>
                <a:schemeClr val="accent6"/>
              </a:buClr>
              <a:buSzPts val="1300"/>
              <a:buFont typeface="Source Sans Pro"/>
              <a:buChar char="▸"/>
              <a:defRPr>
                <a:solidFill>
                  <a:schemeClr val="accent6"/>
                </a:solidFill>
                <a:latin typeface="Source Sans Pro"/>
                <a:ea typeface="Source Sans Pro"/>
                <a:cs typeface="Source Sans Pro"/>
                <a:sym typeface="Source Sans Pro"/>
              </a:defRPr>
            </a:lvl4pPr>
            <a:lvl5pPr marL="2286000" lvl="4" indent="-304800" rtl="0">
              <a:spcBef>
                <a:spcPts val="0"/>
              </a:spcBef>
              <a:spcAft>
                <a:spcPts val="0"/>
              </a:spcAft>
              <a:buClr>
                <a:schemeClr val="accent6"/>
              </a:buClr>
              <a:buSzPts val="1200"/>
              <a:buFont typeface="Source Sans Pro"/>
              <a:buChar char="▸"/>
              <a:defRPr>
                <a:solidFill>
                  <a:schemeClr val="accent6"/>
                </a:solidFill>
                <a:latin typeface="Source Sans Pro"/>
                <a:ea typeface="Source Sans Pro"/>
                <a:cs typeface="Source Sans Pro"/>
                <a:sym typeface="Source Sans Pro"/>
              </a:defRPr>
            </a:lvl5pPr>
            <a:lvl6pPr marL="2743200" lvl="5" indent="-298450" rtl="0">
              <a:spcBef>
                <a:spcPts val="0"/>
              </a:spcBef>
              <a:spcAft>
                <a:spcPts val="0"/>
              </a:spcAft>
              <a:buClr>
                <a:schemeClr val="accent6"/>
              </a:buClr>
              <a:buSzPts val="1100"/>
              <a:buFont typeface="Source Sans Pro"/>
              <a:buChar char="▸"/>
              <a:defRPr>
                <a:solidFill>
                  <a:schemeClr val="accent6"/>
                </a:solidFill>
                <a:latin typeface="Source Sans Pro"/>
                <a:ea typeface="Source Sans Pro"/>
                <a:cs typeface="Source Sans Pro"/>
                <a:sym typeface="Source Sans Pro"/>
              </a:defRPr>
            </a:lvl6pPr>
            <a:lvl7pPr marL="3200400" lvl="6" indent="-292100" rtl="0">
              <a:spcBef>
                <a:spcPts val="0"/>
              </a:spcBef>
              <a:spcAft>
                <a:spcPts val="0"/>
              </a:spcAft>
              <a:buClr>
                <a:schemeClr val="accent6"/>
              </a:buClr>
              <a:buSzPts val="1000"/>
              <a:buFont typeface="Source Sans Pro"/>
              <a:buChar char="▸"/>
              <a:defRPr>
                <a:solidFill>
                  <a:schemeClr val="accent6"/>
                </a:solidFill>
                <a:latin typeface="Source Sans Pro"/>
                <a:ea typeface="Source Sans Pro"/>
                <a:cs typeface="Source Sans Pro"/>
                <a:sym typeface="Source Sans Pro"/>
              </a:defRPr>
            </a:lvl7pPr>
            <a:lvl8pPr marL="3657600" lvl="7" indent="-285750" rtl="0">
              <a:spcBef>
                <a:spcPts val="0"/>
              </a:spcBef>
              <a:spcAft>
                <a:spcPts val="0"/>
              </a:spcAft>
              <a:buClr>
                <a:schemeClr val="accent6"/>
              </a:buClr>
              <a:buSzPts val="900"/>
              <a:buFont typeface="Source Sans Pro"/>
              <a:buChar char="▸"/>
              <a:defRPr>
                <a:solidFill>
                  <a:schemeClr val="accent6"/>
                </a:solidFill>
                <a:latin typeface="Source Sans Pro"/>
                <a:ea typeface="Source Sans Pro"/>
                <a:cs typeface="Source Sans Pro"/>
                <a:sym typeface="Source Sans Pro"/>
              </a:defRPr>
            </a:lvl8pPr>
            <a:lvl9pPr marL="4114800" lvl="8" indent="-279400" rtl="0">
              <a:spcBef>
                <a:spcPts val="0"/>
              </a:spcBef>
              <a:spcAft>
                <a:spcPts val="0"/>
              </a:spcAft>
              <a:buClr>
                <a:schemeClr val="accent6"/>
              </a:buClr>
              <a:buSzPts val="800"/>
              <a:buFont typeface="Source Sans Pro"/>
              <a:buChar char="▸"/>
              <a:defRPr>
                <a:solidFill>
                  <a:schemeClr val="accent6"/>
                </a:solidFill>
                <a:latin typeface="Source Sans Pro"/>
                <a:ea typeface="Source Sans Pro"/>
                <a:cs typeface="Source Sans Pro"/>
                <a:sym typeface="Source Sans Pro"/>
              </a:defRPr>
            </a:lvl9pPr>
          </a:lstStyle>
          <a:p>
            <a:endParaRPr/>
          </a:p>
        </p:txBody>
      </p:sp>
      <p:sp>
        <p:nvSpPr>
          <p:cNvPr id="709" name="Google Shape;709;p138"/>
          <p:cNvSpPr txBox="1">
            <a:spLocks noGrp="1"/>
          </p:cNvSpPr>
          <p:nvPr>
            <p:ph type="body" idx="2"/>
          </p:nvPr>
        </p:nvSpPr>
        <p:spPr>
          <a:xfrm>
            <a:off x="428250" y="1037450"/>
            <a:ext cx="4098300" cy="30729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10" name="Google Shape;710;p138"/>
          <p:cNvPicPr preferRelativeResize="0"/>
          <p:nvPr/>
        </p:nvPicPr>
        <p:blipFill rotWithShape="1">
          <a:blip r:embed="rId3">
            <a:alphaModFix/>
          </a:blip>
          <a:srcRect t="1616" b="1606"/>
          <a:stretch/>
        </p:blipFill>
        <p:spPr>
          <a:xfrm>
            <a:off x="0" y="4498250"/>
            <a:ext cx="2857500" cy="64524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1"/>
        <p:cNvGrpSpPr/>
        <p:nvPr/>
      </p:nvGrpSpPr>
      <p:grpSpPr>
        <a:xfrm>
          <a:off x="0" y="0"/>
          <a:ext cx="0" cy="0"/>
          <a:chOff x="0" y="0"/>
          <a:chExt cx="0" cy="0"/>
        </a:xfrm>
      </p:grpSpPr>
      <p:sp>
        <p:nvSpPr>
          <p:cNvPr id="712" name="Google Shape;712;p139"/>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3" name="Google Shape;713;p139"/>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714" name="Google Shape;714;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15" name="Google Shape;715;p139"/>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2F2F2"/>
        </a:solidFill>
        <a:effectLst/>
      </p:bgPr>
    </p:bg>
    <p:spTree>
      <p:nvGrpSpPr>
        <p:cNvPr id="1" name="Shape 716"/>
        <p:cNvGrpSpPr/>
        <p:nvPr/>
      </p:nvGrpSpPr>
      <p:grpSpPr>
        <a:xfrm>
          <a:off x="0" y="0"/>
          <a:ext cx="0" cy="0"/>
          <a:chOff x="0" y="0"/>
          <a:chExt cx="0" cy="0"/>
        </a:xfrm>
      </p:grpSpPr>
      <p:sp>
        <p:nvSpPr>
          <p:cNvPr id="717" name="Google Shape;717;p140"/>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8" name="Google Shape;718;p140"/>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19" name="Google Shape;719;p140"/>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20" name="Google Shape;720;p140"/>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chemeClr val="lt1"/>
        </a:solidFill>
        <a:effectLst/>
      </p:bgPr>
    </p:bg>
    <p:spTree>
      <p:nvGrpSpPr>
        <p:cNvPr id="1" name="Shape 721"/>
        <p:cNvGrpSpPr/>
        <p:nvPr/>
      </p:nvGrpSpPr>
      <p:grpSpPr>
        <a:xfrm>
          <a:off x="0" y="0"/>
          <a:ext cx="0" cy="0"/>
          <a:chOff x="0" y="0"/>
          <a:chExt cx="0" cy="0"/>
        </a:xfrm>
      </p:grpSpPr>
      <p:sp>
        <p:nvSpPr>
          <p:cNvPr id="722" name="Google Shape;722;p141"/>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141"/>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24" name="Google Shape;724;p141"/>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25" name="Google Shape;725;p141"/>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bg>
      <p:bgPr>
        <a:solidFill>
          <a:schemeClr val="lt1"/>
        </a:solidFill>
        <a:effectLst/>
      </p:bgPr>
    </p:bg>
    <p:spTree>
      <p:nvGrpSpPr>
        <p:cNvPr id="1" name="Shape 726"/>
        <p:cNvGrpSpPr/>
        <p:nvPr/>
      </p:nvGrpSpPr>
      <p:grpSpPr>
        <a:xfrm>
          <a:off x="0" y="0"/>
          <a:ext cx="0" cy="0"/>
          <a:chOff x="0" y="0"/>
          <a:chExt cx="0" cy="0"/>
        </a:xfrm>
      </p:grpSpPr>
      <p:pic>
        <p:nvPicPr>
          <p:cNvPr id="727" name="Google Shape;727;p142"/>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728" name="Google Shape;728;p142"/>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9" name="Google Shape;729;p142"/>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30" name="Google Shape;730;p142"/>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bg>
      <p:bgPr>
        <a:solidFill>
          <a:schemeClr val="lt1"/>
        </a:solidFill>
        <a:effectLst/>
      </p:bgPr>
    </p:bg>
    <p:spTree>
      <p:nvGrpSpPr>
        <p:cNvPr id="1" name="Shape 731"/>
        <p:cNvGrpSpPr/>
        <p:nvPr/>
      </p:nvGrpSpPr>
      <p:grpSpPr>
        <a:xfrm>
          <a:off x="0" y="0"/>
          <a:ext cx="0" cy="0"/>
          <a:chOff x="0" y="0"/>
          <a:chExt cx="0" cy="0"/>
        </a:xfrm>
      </p:grpSpPr>
      <p:pic>
        <p:nvPicPr>
          <p:cNvPr id="732" name="Google Shape;732;p143"/>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733" name="Google Shape;733;p143"/>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4" name="Google Shape;734;p143"/>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35" name="Google Shape;735;p143"/>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slide 1 1">
  <p:cSld name="TITLE_1">
    <p:bg>
      <p:bgPr>
        <a:solidFill>
          <a:srgbClr val="1FA382"/>
        </a:solidFill>
        <a:effectLst/>
      </p:bgPr>
    </p:bg>
    <p:spTree>
      <p:nvGrpSpPr>
        <p:cNvPr id="1" name="Shape 736"/>
        <p:cNvGrpSpPr/>
        <p:nvPr/>
      </p:nvGrpSpPr>
      <p:grpSpPr>
        <a:xfrm>
          <a:off x="0" y="0"/>
          <a:ext cx="0" cy="0"/>
          <a:chOff x="0" y="0"/>
          <a:chExt cx="0" cy="0"/>
        </a:xfrm>
      </p:grpSpPr>
      <p:sp>
        <p:nvSpPr>
          <p:cNvPr id="737" name="Google Shape;737;p144"/>
          <p:cNvSpPr txBox="1">
            <a:spLocks noGrp="1"/>
          </p:cNvSpPr>
          <p:nvPr>
            <p:ph type="subTitle" idx="1"/>
          </p:nvPr>
        </p:nvSpPr>
        <p:spPr>
          <a:xfrm>
            <a:off x="311700" y="32913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8" name="Google Shape;738;p144"/>
          <p:cNvSpPr txBox="1">
            <a:spLocks noGrp="1"/>
          </p:cNvSpPr>
          <p:nvPr>
            <p:ph type="sldNum" idx="12"/>
          </p:nvPr>
        </p:nvSpPr>
        <p:spPr>
          <a:xfrm>
            <a:off x="8472458" y="4703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39" name="Google Shape;739;p144"/>
          <p:cNvPicPr preferRelativeResize="0"/>
          <p:nvPr/>
        </p:nvPicPr>
        <p:blipFill rotWithShape="1">
          <a:blip r:embed="rId2">
            <a:alphaModFix/>
          </a:blip>
          <a:srcRect l="29" r="39"/>
          <a:stretch/>
        </p:blipFill>
        <p:spPr>
          <a:xfrm>
            <a:off x="2660375" y="1619250"/>
            <a:ext cx="3918874" cy="103780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740"/>
        <p:cNvGrpSpPr/>
        <p:nvPr/>
      </p:nvGrpSpPr>
      <p:grpSpPr>
        <a:xfrm>
          <a:off x="0" y="0"/>
          <a:ext cx="0" cy="0"/>
          <a:chOff x="0" y="0"/>
          <a:chExt cx="0" cy="0"/>
        </a:xfrm>
      </p:grpSpPr>
      <p:pic>
        <p:nvPicPr>
          <p:cNvPr id="741" name="Google Shape;741;p14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742" name="Google Shape;742;p14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743" name="Google Shape;743;p145"/>
          <p:cNvSpPr txBox="1">
            <a:spLocks noGrp="1"/>
          </p:cNvSpPr>
          <p:nvPr>
            <p:ph type="body" idx="1"/>
          </p:nvPr>
        </p:nvSpPr>
        <p:spPr>
          <a:xfrm>
            <a:off x="311700" y="767850"/>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744" name="Google Shape;744;p145"/>
          <p:cNvSpPr txBox="1">
            <a:spLocks noGrp="1"/>
          </p:cNvSpPr>
          <p:nvPr>
            <p:ph type="sldNum" idx="12"/>
          </p:nvPr>
        </p:nvSpPr>
        <p:spPr>
          <a:xfrm>
            <a:off x="8556784" y="45212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745" name="Google Shape;745;p145"/>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rgbClr val="777777"/>
                </a:solidFill>
                <a:latin typeface="Roboto"/>
                <a:ea typeface="Roboto"/>
                <a:cs typeface="Roboto"/>
                <a:sym typeface="Roboto"/>
              </a:rPr>
              <a:t>Copyright 2019-202</a:t>
            </a:r>
            <a:r>
              <a:rPr lang="en" sz="700" b="1" i="1">
                <a:solidFill>
                  <a:srgbClr val="777777"/>
                </a:solidFill>
                <a:latin typeface="Roboto"/>
                <a:ea typeface="Roboto"/>
                <a:cs typeface="Roboto"/>
                <a:sym typeface="Roboto"/>
              </a:rPr>
              <a:t>1</a:t>
            </a:r>
            <a:r>
              <a:rPr lang="en" sz="700" b="1" i="1" u="none" strike="noStrike" cap="non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1 2">
  <p:cSld name="TITLE_ONLY_1_1">
    <p:spTree>
      <p:nvGrpSpPr>
        <p:cNvPr id="1" name="Shape 746"/>
        <p:cNvGrpSpPr/>
        <p:nvPr/>
      </p:nvGrpSpPr>
      <p:grpSpPr>
        <a:xfrm>
          <a:off x="0" y="0"/>
          <a:ext cx="0" cy="0"/>
          <a:chOff x="0" y="0"/>
          <a:chExt cx="0" cy="0"/>
        </a:xfrm>
      </p:grpSpPr>
      <p:sp>
        <p:nvSpPr>
          <p:cNvPr id="747" name="Google Shape;747;p146"/>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8" name="Google Shape;748;p1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49" name="Google Shape;749;p14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750" name="Google Shape;750;p146"/>
          <p:cNvSpPr txBox="1"/>
          <p:nvPr/>
        </p:nvSpPr>
        <p:spPr>
          <a:xfrm>
            <a:off x="1604599" y="4663225"/>
            <a:ext cx="5535900" cy="200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000" i="1">
              <a:solidFill>
                <a:srgbClr val="1FA382"/>
              </a:solidFill>
              <a:latin typeface="Roboto"/>
              <a:ea typeface="Roboto"/>
              <a:cs typeface="Roboto"/>
              <a:sym typeface="Roboto"/>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751"/>
        <p:cNvGrpSpPr/>
        <p:nvPr/>
      </p:nvGrpSpPr>
      <p:grpSpPr>
        <a:xfrm>
          <a:off x="0" y="0"/>
          <a:ext cx="0" cy="0"/>
          <a:chOff x="0" y="0"/>
          <a:chExt cx="0" cy="0"/>
        </a:xfrm>
      </p:grpSpPr>
      <p:sp>
        <p:nvSpPr>
          <p:cNvPr id="752" name="Google Shape;752;p1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753" name="Google Shape;753;p1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754" name="Google Shape;754;p1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755" name="Google Shape;755;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56" name="Google Shape;756;p147"/>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F2 ">
  <p:cSld name="Title and body 2">
    <p:bg>
      <p:bgPr>
        <a:solidFill>
          <a:srgbClr val="2D3F50"/>
        </a:solidFill>
        <a:effectLst/>
      </p:bgPr>
    </p:bg>
    <p:spTree>
      <p:nvGrpSpPr>
        <p:cNvPr id="1" name="Shape 757"/>
        <p:cNvGrpSpPr/>
        <p:nvPr/>
      </p:nvGrpSpPr>
      <p:grpSpPr>
        <a:xfrm>
          <a:off x="0" y="0"/>
          <a:ext cx="0" cy="0"/>
          <a:chOff x="0" y="0"/>
          <a:chExt cx="0" cy="0"/>
        </a:xfrm>
      </p:grpSpPr>
      <p:sp>
        <p:nvSpPr>
          <p:cNvPr id="758" name="Google Shape;758;p1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759" name="Google Shape;759;p1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gn="l"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760" name="Google Shape;760;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61" name="Google Shape;761;p148"/>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762"/>
        <p:cNvGrpSpPr/>
        <p:nvPr/>
      </p:nvGrpSpPr>
      <p:grpSpPr>
        <a:xfrm>
          <a:off x="0" y="0"/>
          <a:ext cx="0" cy="0"/>
          <a:chOff x="0" y="0"/>
          <a:chExt cx="0" cy="0"/>
        </a:xfrm>
      </p:grpSpPr>
      <p:sp>
        <p:nvSpPr>
          <p:cNvPr id="763" name="Google Shape;763;p149"/>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4" name="Google Shape;764;p14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5" name="Google Shape;765;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6"/>
        <p:cNvGrpSpPr/>
        <p:nvPr/>
      </p:nvGrpSpPr>
      <p:grpSpPr>
        <a:xfrm>
          <a:off x="0" y="0"/>
          <a:ext cx="0" cy="0"/>
          <a:chOff x="0" y="0"/>
          <a:chExt cx="0" cy="0"/>
        </a:xfrm>
      </p:grpSpPr>
      <p:sp>
        <p:nvSpPr>
          <p:cNvPr id="767" name="Google Shape;767;p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768"/>
        <p:cNvGrpSpPr/>
        <p:nvPr/>
      </p:nvGrpSpPr>
      <p:grpSpPr>
        <a:xfrm>
          <a:off x="0" y="0"/>
          <a:ext cx="0" cy="0"/>
          <a:chOff x="0" y="0"/>
          <a:chExt cx="0" cy="0"/>
        </a:xfrm>
      </p:grpSpPr>
      <p:sp>
        <p:nvSpPr>
          <p:cNvPr id="769" name="Google Shape;769;p15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0" name="Google Shape;770;p15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71" name="Google Shape;771;p15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2" name="Google Shape;772;p15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3" name="Google Shape;773;p15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774"/>
        <p:cNvGrpSpPr/>
        <p:nvPr/>
      </p:nvGrpSpPr>
      <p:grpSpPr>
        <a:xfrm>
          <a:off x="0" y="0"/>
          <a:ext cx="0" cy="0"/>
          <a:chOff x="0" y="0"/>
          <a:chExt cx="0" cy="0"/>
        </a:xfrm>
      </p:grpSpPr>
      <p:sp>
        <p:nvSpPr>
          <p:cNvPr id="775" name="Google Shape;775;p152"/>
          <p:cNvSpPr txBox="1">
            <a:spLocks noGrp="1"/>
          </p:cNvSpPr>
          <p:nvPr>
            <p:ph type="title"/>
          </p:nvPr>
        </p:nvSpPr>
        <p:spPr>
          <a:xfrm>
            <a:off x="416052" y="136779"/>
            <a:ext cx="8311800" cy="548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76" name="Google Shape;776;p152"/>
          <p:cNvSpPr txBox="1">
            <a:spLocks noGrp="1"/>
          </p:cNvSpPr>
          <p:nvPr>
            <p:ph type="body" idx="1"/>
          </p:nvPr>
        </p:nvSpPr>
        <p:spPr>
          <a:xfrm>
            <a:off x="5369814" y="-40166"/>
            <a:ext cx="3360300" cy="290700"/>
          </a:xfrm>
          <a:prstGeom prst="rect">
            <a:avLst/>
          </a:prstGeom>
          <a:noFill/>
          <a:ln>
            <a:noFill/>
          </a:ln>
        </p:spPr>
        <p:txBody>
          <a:bodyPr spcFirstLastPara="1" wrap="square" lIns="91425" tIns="91425" rIns="91425" bIns="91425" anchor="ctr" anchorCtr="0">
            <a:spAutoFit/>
          </a:bodyPr>
          <a:lstStyle>
            <a:lvl1pPr marL="457200" lvl="0" indent="-342900" algn="r" rtl="0">
              <a:lnSpc>
                <a:spcPct val="115000"/>
              </a:lnSpc>
              <a:spcBef>
                <a:spcPts val="0"/>
              </a:spcBef>
              <a:spcAft>
                <a:spcPts val="0"/>
              </a:spcAft>
              <a:buSzPts val="1800"/>
              <a:buChar char="▸"/>
              <a:defRPr sz="600">
                <a:latin typeface="Arial"/>
                <a:ea typeface="Arial"/>
                <a:cs typeface="Arial"/>
                <a:sym typeface="Arial"/>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777" name="Google Shape;777;p152"/>
          <p:cNvSpPr txBox="1">
            <a:spLocks noGrp="1"/>
          </p:cNvSpPr>
          <p:nvPr>
            <p:ph type="subTitle" idx="2"/>
          </p:nvPr>
        </p:nvSpPr>
        <p:spPr>
          <a:xfrm>
            <a:off x="416052" y="677896"/>
            <a:ext cx="8311800" cy="20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Char char="▸"/>
              <a:defRPr/>
            </a:lvl1pPr>
            <a:lvl2pPr lvl="1" algn="l" rtl="0">
              <a:lnSpc>
                <a:spcPct val="115000"/>
              </a:lnSpc>
              <a:spcBef>
                <a:spcPts val="0"/>
              </a:spcBef>
              <a:spcAft>
                <a:spcPts val="0"/>
              </a:spcAft>
              <a:buSzPts val="1400"/>
              <a:buChar char="▸"/>
              <a:defRPr/>
            </a:lvl2pPr>
            <a:lvl3pPr lvl="2" algn="l" rtl="0">
              <a:lnSpc>
                <a:spcPct val="115000"/>
              </a:lnSpc>
              <a:spcBef>
                <a:spcPts val="0"/>
              </a:spcBef>
              <a:spcAft>
                <a:spcPts val="0"/>
              </a:spcAft>
              <a:buSzPts val="1400"/>
              <a:buChar char="▸"/>
              <a:defRPr/>
            </a:lvl3pPr>
            <a:lvl4pPr lvl="3" algn="l" rtl="0">
              <a:lnSpc>
                <a:spcPct val="115000"/>
              </a:lnSpc>
              <a:spcBef>
                <a:spcPts val="0"/>
              </a:spcBef>
              <a:spcAft>
                <a:spcPts val="0"/>
              </a:spcAft>
              <a:buSzPts val="1400"/>
              <a:buChar char="▸"/>
              <a:defRPr/>
            </a:lvl4pPr>
            <a:lvl5pPr lvl="4" algn="l" rtl="0">
              <a:lnSpc>
                <a:spcPct val="115000"/>
              </a:lnSpc>
              <a:spcBef>
                <a:spcPts val="0"/>
              </a:spcBef>
              <a:spcAft>
                <a:spcPts val="0"/>
              </a:spcAft>
              <a:buSzPts val="1400"/>
              <a:buChar char="▸"/>
              <a:defRPr/>
            </a:lvl5pPr>
            <a:lvl6pPr lvl="5" algn="l" rtl="0">
              <a:lnSpc>
                <a:spcPct val="115000"/>
              </a:lnSpc>
              <a:spcBef>
                <a:spcPts val="0"/>
              </a:spcBef>
              <a:spcAft>
                <a:spcPts val="0"/>
              </a:spcAft>
              <a:buSzPts val="1400"/>
              <a:buChar char="▸"/>
              <a:defRPr/>
            </a:lvl6pPr>
            <a:lvl7pPr lvl="6" algn="l" rtl="0">
              <a:lnSpc>
                <a:spcPct val="115000"/>
              </a:lnSpc>
              <a:spcBef>
                <a:spcPts val="0"/>
              </a:spcBef>
              <a:spcAft>
                <a:spcPts val="0"/>
              </a:spcAft>
              <a:buSzPts val="1400"/>
              <a:buChar char="▸"/>
              <a:defRPr/>
            </a:lvl7pPr>
            <a:lvl8pPr lvl="7" algn="l" rtl="0">
              <a:lnSpc>
                <a:spcPct val="115000"/>
              </a:lnSpc>
              <a:spcBef>
                <a:spcPts val="0"/>
              </a:spcBef>
              <a:spcAft>
                <a:spcPts val="0"/>
              </a:spcAft>
              <a:buSzPts val="1400"/>
              <a:buChar char="▸"/>
              <a:defRPr/>
            </a:lvl8pPr>
            <a:lvl9pPr lvl="8" algn="l"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Tree>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3 1">
  <p:cSld name="TITLE_ONLY_2_3">
    <p:spTree>
      <p:nvGrpSpPr>
        <p:cNvPr id="1" name="Shape 778"/>
        <p:cNvGrpSpPr/>
        <p:nvPr/>
      </p:nvGrpSpPr>
      <p:grpSpPr>
        <a:xfrm>
          <a:off x="0" y="0"/>
          <a:ext cx="0" cy="0"/>
          <a:chOff x="0" y="0"/>
          <a:chExt cx="0" cy="0"/>
        </a:xfrm>
      </p:grpSpPr>
      <p:sp>
        <p:nvSpPr>
          <p:cNvPr id="779" name="Google Shape;779;p153"/>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80" name="Google Shape;780;p15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781" name="Google Shape;781;p153"/>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782" name="Google Shape;782;p153"/>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3 2">
  <p:cSld name="TITLE_ONLY_2_4">
    <p:spTree>
      <p:nvGrpSpPr>
        <p:cNvPr id="1" name="Shape 783"/>
        <p:cNvGrpSpPr/>
        <p:nvPr/>
      </p:nvGrpSpPr>
      <p:grpSpPr>
        <a:xfrm>
          <a:off x="0" y="0"/>
          <a:ext cx="0" cy="0"/>
          <a:chOff x="0" y="0"/>
          <a:chExt cx="0" cy="0"/>
        </a:xfrm>
      </p:grpSpPr>
      <p:sp>
        <p:nvSpPr>
          <p:cNvPr id="784" name="Google Shape;784;p154"/>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85" name="Google Shape;785;p154"/>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786" name="Google Shape;786;p154"/>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787" name="Google Shape;787;p154"/>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3 3">
  <p:cSld name="TITLE_ONLY_2_5">
    <p:spTree>
      <p:nvGrpSpPr>
        <p:cNvPr id="1" name="Shape 788"/>
        <p:cNvGrpSpPr/>
        <p:nvPr/>
      </p:nvGrpSpPr>
      <p:grpSpPr>
        <a:xfrm>
          <a:off x="0" y="0"/>
          <a:ext cx="0" cy="0"/>
          <a:chOff x="0" y="0"/>
          <a:chExt cx="0" cy="0"/>
        </a:xfrm>
      </p:grpSpPr>
      <p:sp>
        <p:nvSpPr>
          <p:cNvPr id="789" name="Google Shape;789;p155"/>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90" name="Google Shape;790;p155"/>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791" name="Google Shape;791;p155"/>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792" name="Google Shape;792;p155"/>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body 1 1 2">
  <p:cSld name="TITLE_AND_BODY_1_1_2">
    <p:bg>
      <p:bgPr>
        <a:solidFill>
          <a:schemeClr val="lt1"/>
        </a:solidFill>
        <a:effectLst/>
      </p:bgPr>
    </p:bg>
    <p:spTree>
      <p:nvGrpSpPr>
        <p:cNvPr id="1" name="Shape 793"/>
        <p:cNvGrpSpPr/>
        <p:nvPr/>
      </p:nvGrpSpPr>
      <p:grpSpPr>
        <a:xfrm>
          <a:off x="0" y="0"/>
          <a:ext cx="0" cy="0"/>
          <a:chOff x="0" y="0"/>
          <a:chExt cx="0" cy="0"/>
        </a:xfrm>
      </p:grpSpPr>
      <p:sp>
        <p:nvSpPr>
          <p:cNvPr id="794" name="Google Shape;794;p156"/>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5" name="Google Shape;795;p156"/>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796" name="Google Shape;796;p156"/>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97" name="Google Shape;797;p156"/>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lide 1" type="title">
  <p:cSld name="TITLE">
    <p:bg>
      <p:bgPr>
        <a:blipFill>
          <a:blip r:embed="rId2">
            <a:alphaModFix/>
          </a:blip>
          <a:stretch>
            <a:fillRect/>
          </a:stretch>
        </a:blipFill>
        <a:effectLst/>
      </p:bgPr>
    </p:bg>
    <p:spTree>
      <p:nvGrpSpPr>
        <p:cNvPr id="1" name="Shape 803"/>
        <p:cNvGrpSpPr/>
        <p:nvPr/>
      </p:nvGrpSpPr>
      <p:grpSpPr>
        <a:xfrm>
          <a:off x="0" y="0"/>
          <a:ext cx="0" cy="0"/>
          <a:chOff x="0" y="0"/>
          <a:chExt cx="0" cy="0"/>
        </a:xfrm>
      </p:grpSpPr>
      <p:sp>
        <p:nvSpPr>
          <p:cNvPr id="804" name="Google Shape;804;p15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05" name="Google Shape;805;p158"/>
          <p:cNvSpPr txBox="1">
            <a:spLocks noGrp="1"/>
          </p:cNvSpPr>
          <p:nvPr>
            <p:ph type="ctrTitle"/>
          </p:nvPr>
        </p:nvSpPr>
        <p:spPr>
          <a:xfrm>
            <a:off x="419850" y="2638950"/>
            <a:ext cx="8304300" cy="90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6"/>
              </a:buClr>
              <a:buSzPts val="3800"/>
              <a:buFont typeface="IBM Plex Sans SemiBold"/>
              <a:buNone/>
              <a:defRPr sz="3800" b="0">
                <a:solidFill>
                  <a:schemeClr val="accent6"/>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806" name="Google Shape;806;p158"/>
          <p:cNvPicPr preferRelativeResize="0"/>
          <p:nvPr/>
        </p:nvPicPr>
        <p:blipFill rotWithShape="1">
          <a:blip r:embed="rId3">
            <a:alphaModFix/>
          </a:blip>
          <a:srcRect l="29" r="39"/>
          <a:stretch/>
        </p:blipFill>
        <p:spPr>
          <a:xfrm>
            <a:off x="3752851" y="599175"/>
            <a:ext cx="1638298" cy="433851"/>
          </a:xfrm>
          <a:prstGeom prst="rect">
            <a:avLst/>
          </a:prstGeom>
          <a:noFill/>
          <a:ln>
            <a:noFill/>
          </a:ln>
        </p:spPr>
      </p:pic>
      <p:sp>
        <p:nvSpPr>
          <p:cNvPr id="807" name="Google Shape;807;p158"/>
          <p:cNvSpPr txBox="1"/>
          <p:nvPr/>
        </p:nvSpPr>
        <p:spPr>
          <a:xfrm>
            <a:off x="701900" y="1334200"/>
            <a:ext cx="8258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a:solidFill>
                  <a:schemeClr val="lt2"/>
                </a:solidFill>
                <a:latin typeface="Source Sans Pro"/>
                <a:ea typeface="Source Sans Pro"/>
                <a:cs typeface="Source Sans Pro"/>
                <a:sym typeface="Source Sans Pro"/>
              </a:rPr>
              <a:t>FinOps Community Day Europe</a:t>
            </a:r>
            <a:endParaRPr sz="3200">
              <a:solidFill>
                <a:schemeClr val="lt2"/>
              </a:solidFill>
              <a:latin typeface="Source Sans Pro"/>
              <a:ea typeface="Source Sans Pro"/>
              <a:cs typeface="Source Sans Pro"/>
              <a:sym typeface="Source Sans Pro"/>
            </a:endParaRPr>
          </a:p>
        </p:txBody>
      </p:sp>
      <p:cxnSp>
        <p:nvCxnSpPr>
          <p:cNvPr id="808" name="Google Shape;808;p158"/>
          <p:cNvCxnSpPr/>
          <p:nvPr/>
        </p:nvCxnSpPr>
        <p:spPr>
          <a:xfrm>
            <a:off x="2150075" y="2125775"/>
            <a:ext cx="3999000" cy="0"/>
          </a:xfrm>
          <a:prstGeom prst="straightConnector1">
            <a:avLst/>
          </a:prstGeom>
          <a:noFill/>
          <a:ln w="38100" cap="rnd" cmpd="sng">
            <a:solidFill>
              <a:schemeClr val="lt2"/>
            </a:solidFill>
            <a:prstDash val="solid"/>
            <a:round/>
            <a:headEnd type="none" w="med" len="med"/>
            <a:tailEnd type="none" w="med" len="med"/>
          </a:ln>
        </p:spPr>
      </p:cxnSp>
      <p:cxnSp>
        <p:nvCxnSpPr>
          <p:cNvPr id="809" name="Google Shape;809;p158"/>
          <p:cNvCxnSpPr/>
          <p:nvPr/>
        </p:nvCxnSpPr>
        <p:spPr>
          <a:xfrm>
            <a:off x="3901150" y="2123350"/>
            <a:ext cx="3633600" cy="0"/>
          </a:xfrm>
          <a:prstGeom prst="straightConnector1">
            <a:avLst/>
          </a:prstGeom>
          <a:noFill/>
          <a:ln w="19050" cap="rnd" cmpd="sng">
            <a:solidFill>
              <a:schemeClr val="lt2"/>
            </a:solidFill>
            <a:prstDash val="dot"/>
            <a:round/>
            <a:headEnd type="none" w="med" len="med"/>
            <a:tailEnd type="none" w="med" len="med"/>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rgbClr val="2F3F4E"/>
        </a:solidFill>
        <a:effectLst/>
      </p:bgPr>
    </p:bg>
    <p:spTree>
      <p:nvGrpSpPr>
        <p:cNvPr id="1" name="Shape 810"/>
        <p:cNvGrpSpPr/>
        <p:nvPr/>
      </p:nvGrpSpPr>
      <p:grpSpPr>
        <a:xfrm>
          <a:off x="0" y="0"/>
          <a:ext cx="0" cy="0"/>
          <a:chOff x="0" y="0"/>
          <a:chExt cx="0" cy="0"/>
        </a:xfrm>
      </p:grpSpPr>
      <p:sp>
        <p:nvSpPr>
          <p:cNvPr id="811" name="Google Shape;811;p159"/>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12" name="Google Shape;812;p159"/>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3" name="Google Shape;813;p15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4" name="Google Shape;814;p159"/>
          <p:cNvPicPr preferRelativeResize="0"/>
          <p:nvPr/>
        </p:nvPicPr>
        <p:blipFill rotWithShape="1">
          <a:blip r:embed="rId2">
            <a:alphaModFix/>
          </a:blip>
          <a:srcRect l="29" r="39"/>
          <a:stretch/>
        </p:blipFill>
        <p:spPr>
          <a:xfrm>
            <a:off x="0" y="0"/>
            <a:ext cx="2720773" cy="1006999"/>
          </a:xfrm>
          <a:prstGeom prst="rect">
            <a:avLst/>
          </a:prstGeom>
          <a:noFill/>
          <a:ln>
            <a:noFill/>
          </a:ln>
        </p:spPr>
      </p:pic>
      <p:pic>
        <p:nvPicPr>
          <p:cNvPr id="815" name="Google Shape;815;p159"/>
          <p:cNvPicPr preferRelativeResize="0"/>
          <p:nvPr/>
        </p:nvPicPr>
        <p:blipFill rotWithShape="1">
          <a:blip r:embed="rId3">
            <a:alphaModFix/>
          </a:blip>
          <a:srcRect t="59" b="59"/>
          <a:stretch/>
        </p:blipFill>
        <p:spPr>
          <a:xfrm>
            <a:off x="6240307" y="4491300"/>
            <a:ext cx="2903696" cy="65219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2 1">
  <p:cSld name="TITLE_2_2">
    <p:bg>
      <p:bgPr>
        <a:blipFill>
          <a:blip r:embed="rId2">
            <a:alphaModFix/>
          </a:blip>
          <a:stretch>
            <a:fillRect/>
          </a:stretch>
        </a:blipFill>
        <a:effectLst/>
      </p:bgPr>
    </p:bg>
    <p:spTree>
      <p:nvGrpSpPr>
        <p:cNvPr id="1" name="Shape 816"/>
        <p:cNvGrpSpPr/>
        <p:nvPr/>
      </p:nvGrpSpPr>
      <p:grpSpPr>
        <a:xfrm>
          <a:off x="0" y="0"/>
          <a:ext cx="0" cy="0"/>
          <a:chOff x="0" y="0"/>
          <a:chExt cx="0" cy="0"/>
        </a:xfrm>
      </p:grpSpPr>
      <p:sp>
        <p:nvSpPr>
          <p:cNvPr id="817" name="Google Shape;817;p160"/>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18" name="Google Shape;818;p160"/>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9" name="Google Shape;819;p16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3">
  <p:cSld name="TITLE_2_1">
    <p:bg>
      <p:bgPr>
        <a:solidFill>
          <a:srgbClr val="2F3F4E"/>
        </a:solidFill>
        <a:effectLst/>
      </p:bgPr>
    </p:bg>
    <p:spTree>
      <p:nvGrpSpPr>
        <p:cNvPr id="1" name="Shape 820"/>
        <p:cNvGrpSpPr/>
        <p:nvPr/>
      </p:nvGrpSpPr>
      <p:grpSpPr>
        <a:xfrm>
          <a:off x="0" y="0"/>
          <a:ext cx="0" cy="0"/>
          <a:chOff x="0" y="0"/>
          <a:chExt cx="0" cy="0"/>
        </a:xfrm>
      </p:grpSpPr>
      <p:sp>
        <p:nvSpPr>
          <p:cNvPr id="821" name="Google Shape;821;p161"/>
          <p:cNvSpPr txBox="1">
            <a:spLocks noGrp="1"/>
          </p:cNvSpPr>
          <p:nvPr>
            <p:ph type="ctrTitle"/>
          </p:nvPr>
        </p:nvSpPr>
        <p:spPr>
          <a:xfrm>
            <a:off x="419825" y="2489100"/>
            <a:ext cx="8304300" cy="9084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22" name="Google Shape;822;p161"/>
          <p:cNvSpPr txBox="1">
            <a:spLocks noGrp="1"/>
          </p:cNvSpPr>
          <p:nvPr>
            <p:ph type="subTitle" idx="1"/>
          </p:nvPr>
        </p:nvSpPr>
        <p:spPr>
          <a:xfrm>
            <a:off x="1061775" y="1806325"/>
            <a:ext cx="7112100" cy="57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3" name="Google Shape;823;p16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4" name="Google Shape;824;p161"/>
          <p:cNvPicPr preferRelativeResize="0"/>
          <p:nvPr/>
        </p:nvPicPr>
        <p:blipFill rotWithShape="1">
          <a:blip r:embed="rId2">
            <a:alphaModFix/>
          </a:blip>
          <a:srcRect l="29" r="39"/>
          <a:stretch/>
        </p:blipFill>
        <p:spPr>
          <a:xfrm>
            <a:off x="0" y="0"/>
            <a:ext cx="2720773" cy="1006999"/>
          </a:xfrm>
          <a:prstGeom prst="rect">
            <a:avLst/>
          </a:prstGeom>
          <a:noFill/>
          <a:ln>
            <a:noFill/>
          </a:ln>
        </p:spPr>
      </p:pic>
      <p:pic>
        <p:nvPicPr>
          <p:cNvPr id="825" name="Google Shape;825;p161"/>
          <p:cNvPicPr preferRelativeResize="0"/>
          <p:nvPr/>
        </p:nvPicPr>
        <p:blipFill rotWithShape="1">
          <a:blip r:embed="rId3">
            <a:alphaModFix/>
          </a:blip>
          <a:srcRect t="59" b="59"/>
          <a:stretch/>
        </p:blipFill>
        <p:spPr>
          <a:xfrm>
            <a:off x="6240307" y="4491300"/>
            <a:ext cx="2903696" cy="65219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slide 4">
  <p:cSld name="TITLE_2_1_1">
    <p:bg>
      <p:bgPr>
        <a:solidFill>
          <a:srgbClr val="2F3F4E"/>
        </a:solidFill>
        <a:effectLst/>
      </p:bgPr>
    </p:bg>
    <p:spTree>
      <p:nvGrpSpPr>
        <p:cNvPr id="1" name="Shape 826"/>
        <p:cNvGrpSpPr/>
        <p:nvPr/>
      </p:nvGrpSpPr>
      <p:grpSpPr>
        <a:xfrm>
          <a:off x="0" y="0"/>
          <a:ext cx="0" cy="0"/>
          <a:chOff x="0" y="0"/>
          <a:chExt cx="0" cy="0"/>
        </a:xfrm>
      </p:grpSpPr>
      <p:pic>
        <p:nvPicPr>
          <p:cNvPr id="827" name="Google Shape;827;p162"/>
          <p:cNvPicPr preferRelativeResize="0"/>
          <p:nvPr/>
        </p:nvPicPr>
        <p:blipFill rotWithShape="1">
          <a:blip r:embed="rId2">
            <a:alphaModFix/>
          </a:blip>
          <a:srcRect l="39" r="49"/>
          <a:stretch/>
        </p:blipFill>
        <p:spPr>
          <a:xfrm>
            <a:off x="0" y="0"/>
            <a:ext cx="1653601" cy="985050"/>
          </a:xfrm>
          <a:prstGeom prst="rect">
            <a:avLst/>
          </a:prstGeom>
          <a:noFill/>
          <a:ln>
            <a:noFill/>
          </a:ln>
        </p:spPr>
      </p:pic>
      <p:sp>
        <p:nvSpPr>
          <p:cNvPr id="828" name="Google Shape;828;p16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9" name="Google Shape;829;p162"/>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
        <p:nvSpPr>
          <p:cNvPr id="830" name="Google Shape;830;p162"/>
          <p:cNvSpPr txBox="1">
            <a:spLocks noGrp="1"/>
          </p:cNvSpPr>
          <p:nvPr>
            <p:ph type="ctrTitle"/>
          </p:nvPr>
        </p:nvSpPr>
        <p:spPr>
          <a:xfrm>
            <a:off x="419825" y="1780400"/>
            <a:ext cx="8304300" cy="5097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2200"/>
              <a:buNone/>
              <a:defRPr sz="22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31" name="Google Shape;831;p162"/>
          <p:cNvSpPr txBox="1">
            <a:spLocks noGrp="1"/>
          </p:cNvSpPr>
          <p:nvPr>
            <p:ph type="subTitle" idx="1"/>
          </p:nvPr>
        </p:nvSpPr>
        <p:spPr>
          <a:xfrm>
            <a:off x="419775" y="2480450"/>
            <a:ext cx="8304300" cy="108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5">
  <p:cSld name="TITLE_2_1_1_1">
    <p:bg>
      <p:bgPr>
        <a:solidFill>
          <a:srgbClr val="2F3F4E"/>
        </a:solidFill>
        <a:effectLst/>
      </p:bgPr>
    </p:bg>
    <p:spTree>
      <p:nvGrpSpPr>
        <p:cNvPr id="1" name="Shape 832"/>
        <p:cNvGrpSpPr/>
        <p:nvPr/>
      </p:nvGrpSpPr>
      <p:grpSpPr>
        <a:xfrm>
          <a:off x="0" y="0"/>
          <a:ext cx="0" cy="0"/>
          <a:chOff x="0" y="0"/>
          <a:chExt cx="0" cy="0"/>
        </a:xfrm>
      </p:grpSpPr>
      <p:pic>
        <p:nvPicPr>
          <p:cNvPr id="833" name="Google Shape;833;p163"/>
          <p:cNvPicPr preferRelativeResize="0"/>
          <p:nvPr/>
        </p:nvPicPr>
        <p:blipFill rotWithShape="1">
          <a:blip r:embed="rId2">
            <a:alphaModFix/>
          </a:blip>
          <a:srcRect l="39" r="49"/>
          <a:stretch/>
        </p:blipFill>
        <p:spPr>
          <a:xfrm>
            <a:off x="0" y="0"/>
            <a:ext cx="1653601" cy="985050"/>
          </a:xfrm>
          <a:prstGeom prst="rect">
            <a:avLst/>
          </a:prstGeom>
          <a:noFill/>
          <a:ln>
            <a:noFill/>
          </a:ln>
        </p:spPr>
      </p:pic>
      <p:sp>
        <p:nvSpPr>
          <p:cNvPr id="834" name="Google Shape;834;p16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35" name="Google Shape;835;p163"/>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
        <p:nvSpPr>
          <p:cNvPr id="836" name="Google Shape;836;p163"/>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37" name="Google Shape;837;p163"/>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1" name="Google Shape;61;p15"/>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tate of FinOps 2023">
  <p:cSld name="TITLE_2_1_1_1_1">
    <p:bg>
      <p:bgPr>
        <a:blipFill>
          <a:blip r:embed="rId2">
            <a:alphaModFix/>
          </a:blip>
          <a:stretch>
            <a:fillRect/>
          </a:stretch>
        </a:blipFill>
        <a:effectLst/>
      </p:bgPr>
    </p:bg>
    <p:spTree>
      <p:nvGrpSpPr>
        <p:cNvPr id="1" name="Shape 838"/>
        <p:cNvGrpSpPr/>
        <p:nvPr/>
      </p:nvGrpSpPr>
      <p:grpSpPr>
        <a:xfrm>
          <a:off x="0" y="0"/>
          <a:ext cx="0" cy="0"/>
          <a:chOff x="0" y="0"/>
          <a:chExt cx="0" cy="0"/>
        </a:xfrm>
      </p:grpSpPr>
      <p:sp>
        <p:nvSpPr>
          <p:cNvPr id="839" name="Google Shape;839;p16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40" name="Google Shape;840;p164"/>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41" name="Google Shape;841;p164"/>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2F2F2"/>
        </a:solidFill>
        <a:effectLst/>
      </p:bgPr>
    </p:bg>
    <p:spTree>
      <p:nvGrpSpPr>
        <p:cNvPr id="1" name="Shape 842"/>
        <p:cNvGrpSpPr/>
        <p:nvPr/>
      </p:nvGrpSpPr>
      <p:grpSpPr>
        <a:xfrm>
          <a:off x="0" y="0"/>
          <a:ext cx="0" cy="0"/>
          <a:chOff x="0" y="0"/>
          <a:chExt cx="0" cy="0"/>
        </a:xfrm>
      </p:grpSpPr>
      <p:sp>
        <p:nvSpPr>
          <p:cNvPr id="843" name="Google Shape;843;p165"/>
          <p:cNvSpPr txBox="1">
            <a:spLocks noGrp="1"/>
          </p:cNvSpPr>
          <p:nvPr>
            <p:ph type="title"/>
          </p:nvPr>
        </p:nvSpPr>
        <p:spPr>
          <a:xfrm>
            <a:off x="419825" y="2134625"/>
            <a:ext cx="8304300" cy="1486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844" name="Google Shape;844;p16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45" name="Google Shape;845;p165"/>
          <p:cNvPicPr preferRelativeResize="0"/>
          <p:nvPr/>
        </p:nvPicPr>
        <p:blipFill rotWithShape="1">
          <a:blip r:embed="rId2">
            <a:alphaModFix/>
          </a:blip>
          <a:srcRect t="9" b="9"/>
          <a:stretch/>
        </p:blipFill>
        <p:spPr>
          <a:xfrm>
            <a:off x="7923031" y="0"/>
            <a:ext cx="1220972" cy="841799"/>
          </a:xfrm>
          <a:prstGeom prst="rect">
            <a:avLst/>
          </a:prstGeom>
          <a:noFill/>
          <a:ln>
            <a:noFill/>
          </a:ln>
        </p:spPr>
      </p:pic>
      <p:pic>
        <p:nvPicPr>
          <p:cNvPr id="846" name="Google Shape;846;p165"/>
          <p:cNvPicPr preferRelativeResize="0"/>
          <p:nvPr/>
        </p:nvPicPr>
        <p:blipFill rotWithShape="1">
          <a:blip r:embed="rId3">
            <a:alphaModFix/>
          </a:blip>
          <a:srcRect l="49" r="49"/>
          <a:stretch/>
        </p:blipFill>
        <p:spPr>
          <a:xfrm>
            <a:off x="0" y="4345525"/>
            <a:ext cx="1594373" cy="7979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F3F4E"/>
        </a:solidFill>
        <a:effectLst/>
      </p:bgPr>
    </p:bg>
    <p:spTree>
      <p:nvGrpSpPr>
        <p:cNvPr id="1" name="Shape 847"/>
        <p:cNvGrpSpPr/>
        <p:nvPr/>
      </p:nvGrpSpPr>
      <p:grpSpPr>
        <a:xfrm>
          <a:off x="0" y="0"/>
          <a:ext cx="0" cy="0"/>
          <a:chOff x="0" y="0"/>
          <a:chExt cx="0" cy="0"/>
        </a:xfrm>
      </p:grpSpPr>
      <p:sp>
        <p:nvSpPr>
          <p:cNvPr id="848" name="Google Shape;848;p166"/>
          <p:cNvSpPr txBox="1">
            <a:spLocks noGrp="1"/>
          </p:cNvSpPr>
          <p:nvPr>
            <p:ph type="title"/>
          </p:nvPr>
        </p:nvSpPr>
        <p:spPr>
          <a:xfrm>
            <a:off x="419825" y="2134750"/>
            <a:ext cx="8304300" cy="1975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9" name="Google Shape;849;p166"/>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50" name="Google Shape;850;p166"/>
          <p:cNvPicPr preferRelativeResize="0"/>
          <p:nvPr/>
        </p:nvPicPr>
        <p:blipFill rotWithShape="1">
          <a:blip r:embed="rId2">
            <a:alphaModFix/>
          </a:blip>
          <a:srcRect l="39" r="49"/>
          <a:stretch/>
        </p:blipFill>
        <p:spPr>
          <a:xfrm>
            <a:off x="0" y="0"/>
            <a:ext cx="1653601" cy="985050"/>
          </a:xfrm>
          <a:prstGeom prst="rect">
            <a:avLst/>
          </a:prstGeom>
          <a:noFill/>
          <a:ln>
            <a:noFill/>
          </a:ln>
        </p:spPr>
      </p:pic>
      <p:pic>
        <p:nvPicPr>
          <p:cNvPr id="851" name="Google Shape;851;p166"/>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3">
  <p:cSld name="SECTION_HEADER_1">
    <p:bg>
      <p:bgPr>
        <a:blipFill>
          <a:blip r:embed="rId2">
            <a:alphaModFix/>
          </a:blip>
          <a:stretch>
            <a:fillRect/>
          </a:stretch>
        </a:blipFill>
        <a:effectLst/>
      </p:bgPr>
    </p:bg>
    <p:spTree>
      <p:nvGrpSpPr>
        <p:cNvPr id="1" name="Shape 852"/>
        <p:cNvGrpSpPr/>
        <p:nvPr/>
      </p:nvGrpSpPr>
      <p:grpSpPr>
        <a:xfrm>
          <a:off x="0" y="0"/>
          <a:ext cx="0" cy="0"/>
          <a:chOff x="0" y="0"/>
          <a:chExt cx="0" cy="0"/>
        </a:xfrm>
      </p:grpSpPr>
      <p:sp>
        <p:nvSpPr>
          <p:cNvPr id="853" name="Google Shape;853;p167"/>
          <p:cNvSpPr txBox="1">
            <a:spLocks noGrp="1"/>
          </p:cNvSpPr>
          <p:nvPr>
            <p:ph type="title"/>
          </p:nvPr>
        </p:nvSpPr>
        <p:spPr>
          <a:xfrm>
            <a:off x="1307500" y="2073950"/>
            <a:ext cx="6451200" cy="841800"/>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4" name="Google Shape;854;p16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2 Cols" type="twoColTx">
  <p:cSld name="TITLE_AND_TWO_COLUMNS">
    <p:spTree>
      <p:nvGrpSpPr>
        <p:cNvPr id="1" name="Shape 855"/>
        <p:cNvGrpSpPr/>
        <p:nvPr/>
      </p:nvGrpSpPr>
      <p:grpSpPr>
        <a:xfrm>
          <a:off x="0" y="0"/>
          <a:ext cx="0" cy="0"/>
          <a:chOff x="0" y="0"/>
          <a:chExt cx="0" cy="0"/>
        </a:xfrm>
      </p:grpSpPr>
      <p:sp>
        <p:nvSpPr>
          <p:cNvPr id="856" name="Google Shape;856;p168"/>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7" name="Google Shape;857;p168"/>
          <p:cNvSpPr txBox="1">
            <a:spLocks noGrp="1"/>
          </p:cNvSpPr>
          <p:nvPr>
            <p:ph type="body" idx="1"/>
          </p:nvPr>
        </p:nvSpPr>
        <p:spPr>
          <a:xfrm>
            <a:off x="419825" y="103302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8" name="Google Shape;858;p168"/>
          <p:cNvSpPr txBox="1">
            <a:spLocks noGrp="1"/>
          </p:cNvSpPr>
          <p:nvPr>
            <p:ph type="body" idx="2"/>
          </p:nvPr>
        </p:nvSpPr>
        <p:spPr>
          <a:xfrm>
            <a:off x="4617375" y="103307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9" name="Google Shape;859;p16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0" name="Google Shape;860;p168"/>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 Subtitle, 2 Cols">
  <p:cSld name="TITLE_AND_TWO_COLUMNS_1">
    <p:spTree>
      <p:nvGrpSpPr>
        <p:cNvPr id="1" name="Shape 861"/>
        <p:cNvGrpSpPr/>
        <p:nvPr/>
      </p:nvGrpSpPr>
      <p:grpSpPr>
        <a:xfrm>
          <a:off x="0" y="0"/>
          <a:ext cx="0" cy="0"/>
          <a:chOff x="0" y="0"/>
          <a:chExt cx="0" cy="0"/>
        </a:xfrm>
      </p:grpSpPr>
      <p:sp>
        <p:nvSpPr>
          <p:cNvPr id="862" name="Google Shape;862;p169"/>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3" name="Google Shape;863;p169"/>
          <p:cNvSpPr txBox="1">
            <a:spLocks noGrp="1"/>
          </p:cNvSpPr>
          <p:nvPr>
            <p:ph type="body" idx="1"/>
          </p:nvPr>
        </p:nvSpPr>
        <p:spPr>
          <a:xfrm>
            <a:off x="419825" y="184952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64" name="Google Shape;864;p169"/>
          <p:cNvSpPr txBox="1">
            <a:spLocks noGrp="1"/>
          </p:cNvSpPr>
          <p:nvPr>
            <p:ph type="body" idx="2"/>
          </p:nvPr>
        </p:nvSpPr>
        <p:spPr>
          <a:xfrm>
            <a:off x="4617350" y="184937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65" name="Google Shape;865;p16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6" name="Google Shape;866;p169"/>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867" name="Google Shape;867;p169"/>
          <p:cNvSpPr txBox="1">
            <a:spLocks noGrp="1"/>
          </p:cNvSpPr>
          <p:nvPr>
            <p:ph type="subTitle" idx="3"/>
          </p:nvPr>
        </p:nvSpPr>
        <p:spPr>
          <a:xfrm>
            <a:off x="419825" y="1033025"/>
            <a:ext cx="8173200" cy="466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8"/>
        <p:cNvGrpSpPr/>
        <p:nvPr/>
      </p:nvGrpSpPr>
      <p:grpSpPr>
        <a:xfrm>
          <a:off x="0" y="0"/>
          <a:ext cx="0" cy="0"/>
          <a:chOff x="0" y="0"/>
          <a:chExt cx="0" cy="0"/>
        </a:xfrm>
      </p:grpSpPr>
      <p:sp>
        <p:nvSpPr>
          <p:cNvPr id="869" name="Google Shape;869;p17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0" name="Google Shape;870;p17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1" name="Google Shape;871;p17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872" name="Google Shape;872;p170"/>
          <p:cNvGraphicFramePr/>
          <p:nvPr/>
        </p:nvGraphicFramePr>
        <p:xfrm>
          <a:off x="419825" y="1032990"/>
          <a:ext cx="8313000" cy="35296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14775">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4775">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47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47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98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73"/>
        <p:cNvGrpSpPr/>
        <p:nvPr/>
      </p:nvGrpSpPr>
      <p:grpSpPr>
        <a:xfrm>
          <a:off x="0" y="0"/>
          <a:ext cx="0" cy="0"/>
          <a:chOff x="0" y="0"/>
          <a:chExt cx="0" cy="0"/>
        </a:xfrm>
      </p:grpSpPr>
      <p:sp>
        <p:nvSpPr>
          <p:cNvPr id="874" name="Google Shape;874;p171"/>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5" name="Google Shape;875;p17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6" name="Google Shape;876;p171"/>
          <p:cNvPicPr preferRelativeResize="0"/>
          <p:nvPr/>
        </p:nvPicPr>
        <p:blipFill rotWithShape="1">
          <a:blip r:embed="rId2">
            <a:alphaModFix/>
          </a:blip>
          <a:srcRect l="49" r="59"/>
          <a:stretch/>
        </p:blipFill>
        <p:spPr>
          <a:xfrm>
            <a:off x="0" y="4018355"/>
            <a:ext cx="9144005" cy="1125141"/>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77"/>
        <p:cNvGrpSpPr/>
        <p:nvPr/>
      </p:nvGrpSpPr>
      <p:grpSpPr>
        <a:xfrm>
          <a:off x="0" y="0"/>
          <a:ext cx="0" cy="0"/>
          <a:chOff x="0" y="0"/>
          <a:chExt cx="0" cy="0"/>
        </a:xfrm>
      </p:grpSpPr>
      <p:sp>
        <p:nvSpPr>
          <p:cNvPr id="878" name="Google Shape;878;p172"/>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9" name="Google Shape;879;p17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80" name="Google Shape;880;p172"/>
          <p:cNvPicPr preferRelativeResize="0"/>
          <p:nvPr/>
        </p:nvPicPr>
        <p:blipFill rotWithShape="1">
          <a:blip r:embed="rId2">
            <a:alphaModFix/>
          </a:blip>
          <a:srcRect l="49" r="59"/>
          <a:stretch/>
        </p:blipFill>
        <p:spPr>
          <a:xfrm>
            <a:off x="0" y="4018355"/>
            <a:ext cx="9144005" cy="1125141"/>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3">
  <p:cSld name="TITLE_ONLY_2_2">
    <p:spTree>
      <p:nvGrpSpPr>
        <p:cNvPr id="1" name="Shape 881"/>
        <p:cNvGrpSpPr/>
        <p:nvPr/>
      </p:nvGrpSpPr>
      <p:grpSpPr>
        <a:xfrm>
          <a:off x="0" y="0"/>
          <a:ext cx="0" cy="0"/>
          <a:chOff x="0" y="0"/>
          <a:chExt cx="0" cy="0"/>
        </a:xfrm>
      </p:grpSpPr>
      <p:pic>
        <p:nvPicPr>
          <p:cNvPr id="882" name="Google Shape;882;p173"/>
          <p:cNvPicPr preferRelativeResize="0"/>
          <p:nvPr/>
        </p:nvPicPr>
        <p:blipFill>
          <a:blip r:embed="rId2">
            <a:alphaModFix/>
          </a:blip>
          <a:stretch>
            <a:fillRect/>
          </a:stretch>
        </p:blipFill>
        <p:spPr>
          <a:xfrm>
            <a:off x="0" y="4338648"/>
            <a:ext cx="9144005" cy="804863"/>
          </a:xfrm>
          <a:prstGeom prst="rect">
            <a:avLst/>
          </a:prstGeom>
          <a:noFill/>
          <a:ln>
            <a:noFill/>
          </a:ln>
        </p:spPr>
      </p:pic>
      <p:sp>
        <p:nvSpPr>
          <p:cNvPr id="883" name="Google Shape;883;p173"/>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4" name="Google Shape;884;p17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4" name="Google Shape;64;p16"/>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1 Col, Blue Background">
  <p:cSld name="TITLE_ONLY_2_1">
    <p:bg>
      <p:bgPr>
        <a:solidFill>
          <a:srgbClr val="2F3F4E"/>
        </a:solidFill>
        <a:effectLst/>
      </p:bgPr>
    </p:bg>
    <p:spTree>
      <p:nvGrpSpPr>
        <p:cNvPr id="1" name="Shape 885"/>
        <p:cNvGrpSpPr/>
        <p:nvPr/>
      </p:nvGrpSpPr>
      <p:grpSpPr>
        <a:xfrm>
          <a:off x="0" y="0"/>
          <a:ext cx="0" cy="0"/>
          <a:chOff x="0" y="0"/>
          <a:chExt cx="0" cy="0"/>
        </a:xfrm>
      </p:grpSpPr>
      <p:sp>
        <p:nvSpPr>
          <p:cNvPr id="886" name="Google Shape;886;p174"/>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7" name="Google Shape;887;p17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88" name="Google Shape;888;p174"/>
          <p:cNvSpPr txBox="1">
            <a:spLocks noGrp="1"/>
          </p:cNvSpPr>
          <p:nvPr>
            <p:ph type="body" idx="1"/>
          </p:nvPr>
        </p:nvSpPr>
        <p:spPr>
          <a:xfrm>
            <a:off x="419825" y="1033025"/>
            <a:ext cx="8313000" cy="3687600"/>
          </a:xfrm>
          <a:prstGeom prst="rect">
            <a:avLst/>
          </a:prstGeom>
        </p:spPr>
        <p:txBody>
          <a:bodyPr spcFirstLastPara="1" wrap="square" lIns="0" tIns="0" rIns="0" bIns="0" anchor="t" anchorCtr="0">
            <a:noAutofit/>
          </a:bodyPr>
          <a:lstStyle>
            <a:lvl1pPr marL="457200" lvl="0" indent="-330200" rtl="0">
              <a:spcBef>
                <a:spcPts val="0"/>
              </a:spcBef>
              <a:spcAft>
                <a:spcPts val="0"/>
              </a:spcAft>
              <a:buClr>
                <a:srgbClr val="FFFFFF"/>
              </a:buClr>
              <a:buSzPts val="1600"/>
              <a:buChar char="▸"/>
              <a:defRPr>
                <a:solidFill>
                  <a:srgbClr val="FFFFFF"/>
                </a:solidFill>
              </a:defRPr>
            </a:lvl1pPr>
            <a:lvl2pPr marL="914400" lvl="1" indent="-323850" rtl="0">
              <a:spcBef>
                <a:spcPts val="0"/>
              </a:spcBef>
              <a:spcAft>
                <a:spcPts val="0"/>
              </a:spcAft>
              <a:buClr>
                <a:srgbClr val="FFFFFF"/>
              </a:buClr>
              <a:buSzPts val="15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1150" rtl="0">
              <a:spcBef>
                <a:spcPts val="0"/>
              </a:spcBef>
              <a:spcAft>
                <a:spcPts val="0"/>
              </a:spcAft>
              <a:buClr>
                <a:srgbClr val="FFFFFF"/>
              </a:buClr>
              <a:buSzPts val="1300"/>
              <a:buChar char="▸"/>
              <a:defRPr>
                <a:solidFill>
                  <a:srgbClr val="FFFFFF"/>
                </a:solidFill>
              </a:defRPr>
            </a:lvl4pPr>
            <a:lvl5pPr marL="2286000" lvl="4" indent="-304800" rtl="0">
              <a:spcBef>
                <a:spcPts val="0"/>
              </a:spcBef>
              <a:spcAft>
                <a:spcPts val="0"/>
              </a:spcAft>
              <a:buClr>
                <a:srgbClr val="FFFFFF"/>
              </a:buClr>
              <a:buSzPts val="12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9400" rtl="0">
              <a:spcBef>
                <a:spcPts val="0"/>
              </a:spcBef>
              <a:spcAft>
                <a:spcPts val="0"/>
              </a:spcAft>
              <a:buClr>
                <a:srgbClr val="FFFFFF"/>
              </a:buClr>
              <a:buSzPts val="800"/>
              <a:buChar char="▸"/>
              <a:defRPr>
                <a:solidFill>
                  <a:srgbClr val="FFFFFF"/>
                </a:solidFill>
              </a:defRPr>
            </a:lvl9pPr>
          </a:lstStyle>
          <a:p>
            <a:endParaRPr/>
          </a:p>
        </p:txBody>
      </p:sp>
      <p:pic>
        <p:nvPicPr>
          <p:cNvPr id="889" name="Google Shape;889;p174"/>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890" name="Google Shape;890;p174"/>
          <p:cNvSpPr txBox="1">
            <a:spLocks noGrp="1"/>
          </p:cNvSpPr>
          <p:nvPr>
            <p:ph type="sldNum" idx="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1"/>
        <p:cNvGrpSpPr/>
        <p:nvPr/>
      </p:nvGrpSpPr>
      <p:grpSpPr>
        <a:xfrm>
          <a:off x="0" y="0"/>
          <a:ext cx="0" cy="0"/>
          <a:chOff x="0" y="0"/>
          <a:chExt cx="0" cy="0"/>
        </a:xfrm>
      </p:grpSpPr>
      <p:sp>
        <p:nvSpPr>
          <p:cNvPr id="892" name="Google Shape;892;p175"/>
          <p:cNvSpPr txBox="1">
            <a:spLocks noGrp="1"/>
          </p:cNvSpPr>
          <p:nvPr>
            <p:ph type="title"/>
          </p:nvPr>
        </p:nvSpPr>
        <p:spPr>
          <a:xfrm>
            <a:off x="419825" y="423025"/>
            <a:ext cx="6205500" cy="4293900"/>
          </a:xfrm>
          <a:prstGeom prst="rect">
            <a:avLst/>
          </a:prstGeom>
        </p:spPr>
        <p:txBody>
          <a:bodyPr spcFirstLastPara="1" wrap="square" lIns="0" tIns="0" rIns="0" bIns="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93" name="Google Shape;893;p17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94" name="Google Shape;894;p175"/>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895" name="Google Shape;895;p175"/>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Only - Blue Background">
  <p:cSld name="CUSTOM">
    <p:bg>
      <p:bgPr>
        <a:solidFill>
          <a:schemeClr val="dk2"/>
        </a:solidFill>
        <a:effectLst/>
      </p:bgPr>
    </p:bg>
    <p:spTree>
      <p:nvGrpSpPr>
        <p:cNvPr id="1" name="Shape 896"/>
        <p:cNvGrpSpPr/>
        <p:nvPr/>
      </p:nvGrpSpPr>
      <p:grpSpPr>
        <a:xfrm>
          <a:off x="0" y="0"/>
          <a:ext cx="0" cy="0"/>
          <a:chOff x="0" y="0"/>
          <a:chExt cx="0" cy="0"/>
        </a:xfrm>
      </p:grpSpPr>
      <p:sp>
        <p:nvSpPr>
          <p:cNvPr id="897" name="Google Shape;897;p176"/>
          <p:cNvSpPr txBox="1">
            <a:spLocks noGrp="1"/>
          </p:cNvSpPr>
          <p:nvPr>
            <p:ph type="title"/>
          </p:nvPr>
        </p:nvSpPr>
        <p:spPr>
          <a:xfrm>
            <a:off x="419825" y="343025"/>
            <a:ext cx="8313000" cy="690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pic>
        <p:nvPicPr>
          <p:cNvPr id="898" name="Google Shape;898;p176"/>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899" name="Google Shape;899;p176"/>
          <p:cNvPicPr preferRelativeResize="0"/>
          <p:nvPr/>
        </p:nvPicPr>
        <p:blipFill rotWithShape="1">
          <a:blip r:embed="rId3">
            <a:alphaModFix/>
          </a:blip>
          <a:srcRect l="29" r="39"/>
          <a:stretch/>
        </p:blipFill>
        <p:spPr>
          <a:xfrm flipH="1">
            <a:off x="6423226" y="0"/>
            <a:ext cx="2720773" cy="1006999"/>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Domain Overview">
  <p:cSld name="CUSTOM_2">
    <p:bg>
      <p:bgPr>
        <a:solidFill>
          <a:schemeClr val="lt1"/>
        </a:solidFill>
        <a:effectLst/>
      </p:bgPr>
    </p:bg>
    <p:spTree>
      <p:nvGrpSpPr>
        <p:cNvPr id="1" name="Shape 900"/>
        <p:cNvGrpSpPr/>
        <p:nvPr/>
      </p:nvGrpSpPr>
      <p:grpSpPr>
        <a:xfrm>
          <a:off x="0" y="0"/>
          <a:ext cx="0" cy="0"/>
          <a:chOff x="0" y="0"/>
          <a:chExt cx="0" cy="0"/>
        </a:xfrm>
      </p:grpSpPr>
      <p:pic>
        <p:nvPicPr>
          <p:cNvPr id="901" name="Google Shape;901;p177"/>
          <p:cNvPicPr preferRelativeResize="0"/>
          <p:nvPr/>
        </p:nvPicPr>
        <p:blipFill rotWithShape="1">
          <a:blip r:embed="rId2">
            <a:alphaModFix/>
          </a:blip>
          <a:srcRect/>
          <a:stretch/>
        </p:blipFill>
        <p:spPr>
          <a:xfrm>
            <a:off x="4813925" y="0"/>
            <a:ext cx="4330075" cy="952625"/>
          </a:xfrm>
          <a:prstGeom prst="rect">
            <a:avLst/>
          </a:prstGeom>
          <a:noFill/>
          <a:ln>
            <a:noFill/>
          </a:ln>
        </p:spPr>
      </p:pic>
      <p:sp>
        <p:nvSpPr>
          <p:cNvPr id="902" name="Google Shape;902;p177"/>
          <p:cNvSpPr txBox="1">
            <a:spLocks noGrp="1"/>
          </p:cNvSpPr>
          <p:nvPr>
            <p:ph type="title"/>
          </p:nvPr>
        </p:nvSpPr>
        <p:spPr>
          <a:xfrm>
            <a:off x="419825" y="423025"/>
            <a:ext cx="8313000" cy="498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903" name="Google Shape;903;p177"/>
          <p:cNvSpPr txBox="1">
            <a:spLocks noGrp="1"/>
          </p:cNvSpPr>
          <p:nvPr>
            <p:ph type="body" idx="1"/>
          </p:nvPr>
        </p:nvSpPr>
        <p:spPr>
          <a:xfrm>
            <a:off x="5778100" y="90750"/>
            <a:ext cx="3366000" cy="2523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1pPr>
            <a:lvl2pPr marL="914400" lvl="1"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2pPr>
            <a:lvl3pPr marL="1371600" lvl="2" indent="-317500" rtl="0">
              <a:spcBef>
                <a:spcPts val="0"/>
              </a:spcBef>
              <a:spcAft>
                <a:spcPts val="0"/>
              </a:spcAft>
              <a:buClr>
                <a:schemeClr val="accent6"/>
              </a:buClr>
              <a:buSzPts val="1400"/>
              <a:buFont typeface="Source Sans Pro"/>
              <a:buChar char="▸"/>
              <a:defRPr>
                <a:solidFill>
                  <a:schemeClr val="accent6"/>
                </a:solidFill>
                <a:latin typeface="Source Sans Pro"/>
                <a:ea typeface="Source Sans Pro"/>
                <a:cs typeface="Source Sans Pro"/>
                <a:sym typeface="Source Sans Pro"/>
              </a:defRPr>
            </a:lvl3pPr>
            <a:lvl4pPr marL="1828800" lvl="3" indent="-311150" rtl="0">
              <a:spcBef>
                <a:spcPts val="0"/>
              </a:spcBef>
              <a:spcAft>
                <a:spcPts val="0"/>
              </a:spcAft>
              <a:buClr>
                <a:schemeClr val="accent6"/>
              </a:buClr>
              <a:buSzPts val="1300"/>
              <a:buFont typeface="Source Sans Pro"/>
              <a:buChar char="▸"/>
              <a:defRPr>
                <a:solidFill>
                  <a:schemeClr val="accent6"/>
                </a:solidFill>
                <a:latin typeface="Source Sans Pro"/>
                <a:ea typeface="Source Sans Pro"/>
                <a:cs typeface="Source Sans Pro"/>
                <a:sym typeface="Source Sans Pro"/>
              </a:defRPr>
            </a:lvl4pPr>
            <a:lvl5pPr marL="2286000" lvl="4" indent="-304800" rtl="0">
              <a:spcBef>
                <a:spcPts val="0"/>
              </a:spcBef>
              <a:spcAft>
                <a:spcPts val="0"/>
              </a:spcAft>
              <a:buClr>
                <a:schemeClr val="accent6"/>
              </a:buClr>
              <a:buSzPts val="1200"/>
              <a:buFont typeface="Source Sans Pro"/>
              <a:buChar char="▸"/>
              <a:defRPr>
                <a:solidFill>
                  <a:schemeClr val="accent6"/>
                </a:solidFill>
                <a:latin typeface="Source Sans Pro"/>
                <a:ea typeface="Source Sans Pro"/>
                <a:cs typeface="Source Sans Pro"/>
                <a:sym typeface="Source Sans Pro"/>
              </a:defRPr>
            </a:lvl5pPr>
            <a:lvl6pPr marL="2743200" lvl="5" indent="-298450" rtl="0">
              <a:spcBef>
                <a:spcPts val="0"/>
              </a:spcBef>
              <a:spcAft>
                <a:spcPts val="0"/>
              </a:spcAft>
              <a:buClr>
                <a:schemeClr val="accent6"/>
              </a:buClr>
              <a:buSzPts val="1100"/>
              <a:buFont typeface="Source Sans Pro"/>
              <a:buChar char="▸"/>
              <a:defRPr>
                <a:solidFill>
                  <a:schemeClr val="accent6"/>
                </a:solidFill>
                <a:latin typeface="Source Sans Pro"/>
                <a:ea typeface="Source Sans Pro"/>
                <a:cs typeface="Source Sans Pro"/>
                <a:sym typeface="Source Sans Pro"/>
              </a:defRPr>
            </a:lvl6pPr>
            <a:lvl7pPr marL="3200400" lvl="6" indent="-292100" rtl="0">
              <a:spcBef>
                <a:spcPts val="0"/>
              </a:spcBef>
              <a:spcAft>
                <a:spcPts val="0"/>
              </a:spcAft>
              <a:buClr>
                <a:schemeClr val="accent6"/>
              </a:buClr>
              <a:buSzPts val="1000"/>
              <a:buFont typeface="Source Sans Pro"/>
              <a:buChar char="▸"/>
              <a:defRPr>
                <a:solidFill>
                  <a:schemeClr val="accent6"/>
                </a:solidFill>
                <a:latin typeface="Source Sans Pro"/>
                <a:ea typeface="Source Sans Pro"/>
                <a:cs typeface="Source Sans Pro"/>
                <a:sym typeface="Source Sans Pro"/>
              </a:defRPr>
            </a:lvl7pPr>
            <a:lvl8pPr marL="3657600" lvl="7" indent="-285750" rtl="0">
              <a:spcBef>
                <a:spcPts val="0"/>
              </a:spcBef>
              <a:spcAft>
                <a:spcPts val="0"/>
              </a:spcAft>
              <a:buClr>
                <a:schemeClr val="accent6"/>
              </a:buClr>
              <a:buSzPts val="900"/>
              <a:buFont typeface="Source Sans Pro"/>
              <a:buChar char="▸"/>
              <a:defRPr>
                <a:solidFill>
                  <a:schemeClr val="accent6"/>
                </a:solidFill>
                <a:latin typeface="Source Sans Pro"/>
                <a:ea typeface="Source Sans Pro"/>
                <a:cs typeface="Source Sans Pro"/>
                <a:sym typeface="Source Sans Pro"/>
              </a:defRPr>
            </a:lvl8pPr>
            <a:lvl9pPr marL="4114800" lvl="8" indent="-279400" rtl="0">
              <a:spcBef>
                <a:spcPts val="0"/>
              </a:spcBef>
              <a:spcAft>
                <a:spcPts val="0"/>
              </a:spcAft>
              <a:buClr>
                <a:schemeClr val="accent6"/>
              </a:buClr>
              <a:buSzPts val="800"/>
              <a:buFont typeface="Source Sans Pro"/>
              <a:buChar char="▸"/>
              <a:defRPr>
                <a:solidFill>
                  <a:schemeClr val="accent6"/>
                </a:solidFill>
                <a:latin typeface="Source Sans Pro"/>
                <a:ea typeface="Source Sans Pro"/>
                <a:cs typeface="Source Sans Pro"/>
                <a:sym typeface="Source Sans Pro"/>
              </a:defRPr>
            </a:lvl9pPr>
          </a:lstStyle>
          <a:p>
            <a:endParaRPr/>
          </a:p>
        </p:txBody>
      </p:sp>
      <p:sp>
        <p:nvSpPr>
          <p:cNvPr id="904" name="Google Shape;904;p177"/>
          <p:cNvSpPr txBox="1">
            <a:spLocks noGrp="1"/>
          </p:cNvSpPr>
          <p:nvPr>
            <p:ph type="body" idx="2"/>
          </p:nvPr>
        </p:nvSpPr>
        <p:spPr>
          <a:xfrm>
            <a:off x="428250" y="1037450"/>
            <a:ext cx="4098300" cy="30729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05" name="Google Shape;905;p177"/>
          <p:cNvPicPr preferRelativeResize="0"/>
          <p:nvPr/>
        </p:nvPicPr>
        <p:blipFill rotWithShape="1">
          <a:blip r:embed="rId3">
            <a:alphaModFix/>
          </a:blip>
          <a:srcRect t="1616" b="1606"/>
          <a:stretch/>
        </p:blipFill>
        <p:spPr>
          <a:xfrm>
            <a:off x="0" y="4498250"/>
            <a:ext cx="2857500" cy="645242"/>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6"/>
        <p:cNvGrpSpPr/>
        <p:nvPr/>
      </p:nvGrpSpPr>
      <p:grpSpPr>
        <a:xfrm>
          <a:off x="0" y="0"/>
          <a:ext cx="0" cy="0"/>
          <a:chOff x="0" y="0"/>
          <a:chExt cx="0" cy="0"/>
        </a:xfrm>
      </p:grpSpPr>
      <p:sp>
        <p:nvSpPr>
          <p:cNvPr id="907" name="Google Shape;907;p178"/>
          <p:cNvSpPr txBox="1">
            <a:spLocks noGrp="1"/>
          </p:cNvSpPr>
          <p:nvPr>
            <p:ph type="title"/>
          </p:nvPr>
        </p:nvSpPr>
        <p:spPr>
          <a:xfrm>
            <a:off x="419825" y="43167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8" name="Google Shape;908;p178"/>
          <p:cNvSpPr txBox="1">
            <a:spLocks noGrp="1"/>
          </p:cNvSpPr>
          <p:nvPr>
            <p:ph type="body" idx="1"/>
          </p:nvPr>
        </p:nvSpPr>
        <p:spPr>
          <a:xfrm>
            <a:off x="419825" y="103302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909" name="Google Shape;909;p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10" name="Google Shape;910;p178"/>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2F2F2"/>
        </a:solidFill>
        <a:effectLst/>
      </p:bgPr>
    </p:bg>
    <p:spTree>
      <p:nvGrpSpPr>
        <p:cNvPr id="1" name="Shape 911"/>
        <p:cNvGrpSpPr/>
        <p:nvPr/>
      </p:nvGrpSpPr>
      <p:grpSpPr>
        <a:xfrm>
          <a:off x="0" y="0"/>
          <a:ext cx="0" cy="0"/>
          <a:chOff x="0" y="0"/>
          <a:chExt cx="0" cy="0"/>
        </a:xfrm>
      </p:grpSpPr>
      <p:sp>
        <p:nvSpPr>
          <p:cNvPr id="912" name="Google Shape;912;p179"/>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3" name="Google Shape;913;p179"/>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14" name="Google Shape;914;p179"/>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915" name="Google Shape;915;p179"/>
          <p:cNvPicPr preferRelativeResize="0"/>
          <p:nvPr/>
        </p:nvPicPr>
        <p:blipFill rotWithShape="1">
          <a:blip r:embed="rId3">
            <a:alphaModFix/>
          </a:blip>
          <a:srcRect/>
          <a:stretch/>
        </p:blipFill>
        <p:spPr>
          <a:xfrm>
            <a:off x="0" y="4476750"/>
            <a:ext cx="9144000" cy="66675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chemeClr val="lt1"/>
        </a:solidFill>
        <a:effectLst/>
      </p:bgPr>
    </p:bg>
    <p:spTree>
      <p:nvGrpSpPr>
        <p:cNvPr id="1" name="Shape 916"/>
        <p:cNvGrpSpPr/>
        <p:nvPr/>
      </p:nvGrpSpPr>
      <p:grpSpPr>
        <a:xfrm>
          <a:off x="0" y="0"/>
          <a:ext cx="0" cy="0"/>
          <a:chOff x="0" y="0"/>
          <a:chExt cx="0" cy="0"/>
        </a:xfrm>
      </p:grpSpPr>
      <p:sp>
        <p:nvSpPr>
          <p:cNvPr id="917" name="Google Shape;917;p180"/>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8" name="Google Shape;918;p180"/>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19" name="Google Shape;919;p180"/>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920" name="Google Shape;920;p180"/>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bg>
      <p:bgPr>
        <a:solidFill>
          <a:schemeClr val="lt1"/>
        </a:solidFill>
        <a:effectLst/>
      </p:bgPr>
    </p:bg>
    <p:spTree>
      <p:nvGrpSpPr>
        <p:cNvPr id="1" name="Shape 921"/>
        <p:cNvGrpSpPr/>
        <p:nvPr/>
      </p:nvGrpSpPr>
      <p:grpSpPr>
        <a:xfrm>
          <a:off x="0" y="0"/>
          <a:ext cx="0" cy="0"/>
          <a:chOff x="0" y="0"/>
          <a:chExt cx="0" cy="0"/>
        </a:xfrm>
      </p:grpSpPr>
      <p:pic>
        <p:nvPicPr>
          <p:cNvPr id="922" name="Google Shape;922;p181"/>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923" name="Google Shape;923;p181"/>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4" name="Google Shape;924;p181"/>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25" name="Google Shape;925;p181"/>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bg>
      <p:bgPr>
        <a:solidFill>
          <a:schemeClr val="lt1"/>
        </a:solidFill>
        <a:effectLst/>
      </p:bgPr>
    </p:bg>
    <p:spTree>
      <p:nvGrpSpPr>
        <p:cNvPr id="1" name="Shape 926"/>
        <p:cNvGrpSpPr/>
        <p:nvPr/>
      </p:nvGrpSpPr>
      <p:grpSpPr>
        <a:xfrm>
          <a:off x="0" y="0"/>
          <a:ext cx="0" cy="0"/>
          <a:chOff x="0" y="0"/>
          <a:chExt cx="0" cy="0"/>
        </a:xfrm>
      </p:grpSpPr>
      <p:pic>
        <p:nvPicPr>
          <p:cNvPr id="927" name="Google Shape;927;p182"/>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928" name="Google Shape;928;p182"/>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9" name="Google Shape;929;p182"/>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30" name="Google Shape;930;p182"/>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body 1 1 1 1 1">
  <p:cSld name="TITLE_AND_BODY_1_1_1_1_1">
    <p:bg>
      <p:bgPr>
        <a:solidFill>
          <a:schemeClr val="lt1"/>
        </a:solidFill>
        <a:effectLst/>
      </p:bgPr>
    </p:bg>
    <p:spTree>
      <p:nvGrpSpPr>
        <p:cNvPr id="1" name="Shape 931"/>
        <p:cNvGrpSpPr/>
        <p:nvPr/>
      </p:nvGrpSpPr>
      <p:grpSpPr>
        <a:xfrm>
          <a:off x="0" y="0"/>
          <a:ext cx="0" cy="0"/>
          <a:chOff x="0" y="0"/>
          <a:chExt cx="0" cy="0"/>
        </a:xfrm>
      </p:grpSpPr>
      <p:pic>
        <p:nvPicPr>
          <p:cNvPr id="932" name="Google Shape;932;p183"/>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933" name="Google Shape;933;p183"/>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4" name="Google Shape;934;p183"/>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35" name="Google Shape;935;p183"/>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slide 1 1">
  <p:cSld name="TITLE_1">
    <p:bg>
      <p:bgPr>
        <a:solidFill>
          <a:srgbClr val="1FA382"/>
        </a:solidFill>
        <a:effectLst/>
      </p:bgPr>
    </p:bg>
    <p:spTree>
      <p:nvGrpSpPr>
        <p:cNvPr id="1" name="Shape 936"/>
        <p:cNvGrpSpPr/>
        <p:nvPr/>
      </p:nvGrpSpPr>
      <p:grpSpPr>
        <a:xfrm>
          <a:off x="0" y="0"/>
          <a:ext cx="0" cy="0"/>
          <a:chOff x="0" y="0"/>
          <a:chExt cx="0" cy="0"/>
        </a:xfrm>
      </p:grpSpPr>
      <p:sp>
        <p:nvSpPr>
          <p:cNvPr id="937" name="Google Shape;937;p184"/>
          <p:cNvSpPr txBox="1">
            <a:spLocks noGrp="1"/>
          </p:cNvSpPr>
          <p:nvPr>
            <p:ph type="subTitle" idx="1"/>
          </p:nvPr>
        </p:nvSpPr>
        <p:spPr>
          <a:xfrm>
            <a:off x="311700" y="32913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8" name="Google Shape;938;p184"/>
          <p:cNvSpPr txBox="1">
            <a:spLocks noGrp="1"/>
          </p:cNvSpPr>
          <p:nvPr>
            <p:ph type="sldNum" idx="12"/>
          </p:nvPr>
        </p:nvSpPr>
        <p:spPr>
          <a:xfrm>
            <a:off x="8472458" y="4703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39" name="Google Shape;939;p184"/>
          <p:cNvPicPr preferRelativeResize="0"/>
          <p:nvPr/>
        </p:nvPicPr>
        <p:blipFill rotWithShape="1">
          <a:blip r:embed="rId2">
            <a:alphaModFix/>
          </a:blip>
          <a:srcRect l="29" r="39"/>
          <a:stretch/>
        </p:blipFill>
        <p:spPr>
          <a:xfrm>
            <a:off x="2660375" y="1619250"/>
            <a:ext cx="3918874" cy="103780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40"/>
        <p:cNvGrpSpPr/>
        <p:nvPr/>
      </p:nvGrpSpPr>
      <p:grpSpPr>
        <a:xfrm>
          <a:off x="0" y="0"/>
          <a:ext cx="0" cy="0"/>
          <a:chOff x="0" y="0"/>
          <a:chExt cx="0" cy="0"/>
        </a:xfrm>
      </p:grpSpPr>
      <p:sp>
        <p:nvSpPr>
          <p:cNvPr id="941" name="Google Shape;941;p185"/>
          <p:cNvSpPr txBox="1">
            <a:spLocks noGrp="1"/>
          </p:cNvSpPr>
          <p:nvPr>
            <p:ph type="sldNum" idx="12"/>
          </p:nvPr>
        </p:nvSpPr>
        <p:spPr>
          <a:xfrm>
            <a:off x="8675866" y="4780424"/>
            <a:ext cx="2796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1pPr>
            <a:lvl2pPr marL="0" marR="0" lvl="1"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
        <p:nvSpPr>
          <p:cNvPr id="942" name="Google Shape;942;p185"/>
          <p:cNvSpPr/>
          <p:nvPr/>
        </p:nvSpPr>
        <p:spPr>
          <a:xfrm>
            <a:off x="0" y="0"/>
            <a:ext cx="9144000" cy="5143500"/>
          </a:xfrm>
          <a:prstGeom prst="rect">
            <a:avLst/>
          </a:prstGeom>
          <a:solidFill>
            <a:srgbClr val="1F2D3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50 A">
  <p:cSld name="CUSTOM_3">
    <p:bg>
      <p:bgPr>
        <a:blipFill>
          <a:blip r:embed="rId2">
            <a:alphaModFix/>
          </a:blip>
          <a:stretch>
            <a:fillRect/>
          </a:stretch>
        </a:blipFill>
        <a:effectLst/>
      </p:bgPr>
    </p:bg>
    <p:spTree>
      <p:nvGrpSpPr>
        <p:cNvPr id="1" name="Shape 943"/>
        <p:cNvGrpSpPr/>
        <p:nvPr/>
      </p:nvGrpSpPr>
      <p:grpSpPr>
        <a:xfrm>
          <a:off x="0" y="0"/>
          <a:ext cx="0" cy="0"/>
          <a:chOff x="0" y="0"/>
          <a:chExt cx="0" cy="0"/>
        </a:xfrm>
      </p:grpSpPr>
      <p:sp>
        <p:nvSpPr>
          <p:cNvPr id="944" name="Google Shape;944;p186"/>
          <p:cNvSpPr txBox="1">
            <a:spLocks noGrp="1"/>
          </p:cNvSpPr>
          <p:nvPr>
            <p:ph type="title"/>
          </p:nvPr>
        </p:nvSpPr>
        <p:spPr>
          <a:xfrm>
            <a:off x="5667188" y="1671919"/>
            <a:ext cx="2939100" cy="21075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945" name="Google Shape;945;p186"/>
          <p:cNvSpPr txBox="1">
            <a:spLocks noGrp="1"/>
          </p:cNvSpPr>
          <p:nvPr>
            <p:ph type="subTitle" idx="1"/>
          </p:nvPr>
        </p:nvSpPr>
        <p:spPr>
          <a:xfrm>
            <a:off x="540000" y="900000"/>
            <a:ext cx="8066100" cy="3501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
        <p:nvSpPr>
          <p:cNvPr id="946" name="Google Shape;946;p186"/>
          <p:cNvSpPr txBox="1">
            <a:spLocks noGrp="1"/>
          </p:cNvSpPr>
          <p:nvPr>
            <p:ph type="body" idx="2"/>
          </p:nvPr>
        </p:nvSpPr>
        <p:spPr>
          <a:xfrm>
            <a:off x="540000" y="1378800"/>
            <a:ext cx="3948900" cy="2588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947" name="Google Shape;947;p186"/>
          <p:cNvSpPr txBox="1"/>
          <p:nvPr/>
        </p:nvSpPr>
        <p:spPr>
          <a:xfrm>
            <a:off x="1373731" y="4832223"/>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i="1" u="none" strike="noStrike" cap="none">
                <a:solidFill>
                  <a:srgbClr val="D9D9D9"/>
                </a:solidFill>
                <a:latin typeface="Source Sans Pro"/>
                <a:ea typeface="Source Sans Pro"/>
                <a:cs typeface="Source Sans Pro"/>
                <a:sym typeface="Source Sans Pro"/>
              </a:rPr>
              <a:t>Copyright 2019-202</a:t>
            </a:r>
            <a:r>
              <a:rPr lang="en" sz="700" i="1">
                <a:solidFill>
                  <a:srgbClr val="D9D9D9"/>
                </a:solidFill>
                <a:latin typeface="Source Sans Pro"/>
                <a:ea typeface="Source Sans Pro"/>
                <a:cs typeface="Source Sans Pro"/>
                <a:sym typeface="Source Sans Pro"/>
              </a:rPr>
              <a:t>3</a:t>
            </a:r>
            <a:r>
              <a:rPr lang="en" sz="700" i="1" u="none" strike="noStrike" cap="none">
                <a:solidFill>
                  <a:srgbClr val="D9D9D9"/>
                </a:solidFill>
                <a:latin typeface="Source Sans Pro"/>
                <a:ea typeface="Source Sans Pro"/>
                <a:cs typeface="Source Sans Pro"/>
                <a:sym typeface="Source Sans Pro"/>
              </a:rPr>
              <a:t> FinOps Foundation – All rights reserved.</a:t>
            </a:r>
            <a:endParaRPr sz="700" i="1">
              <a:solidFill>
                <a:srgbClr val="D9D9D9"/>
              </a:solidFill>
              <a:latin typeface="Source Sans Pro"/>
              <a:ea typeface="Source Sans Pro"/>
              <a:cs typeface="Source Sans Pro"/>
              <a:sym typeface="Source Sans Pro"/>
            </a:endParaRPr>
          </a:p>
        </p:txBody>
      </p:sp>
      <p:pic>
        <p:nvPicPr>
          <p:cNvPr id="948" name="Google Shape;948;p186"/>
          <p:cNvPicPr preferRelativeResize="0"/>
          <p:nvPr/>
        </p:nvPicPr>
        <p:blipFill>
          <a:blip r:embed="rId3">
            <a:alphaModFix/>
          </a:blip>
          <a:stretch>
            <a:fillRect/>
          </a:stretch>
        </p:blipFill>
        <p:spPr>
          <a:xfrm>
            <a:off x="540000" y="4678856"/>
            <a:ext cx="802510" cy="353503"/>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General - Light 1">
  <p:cSld name="CUSTOM_7">
    <p:bg>
      <p:bgPr>
        <a:blipFill>
          <a:blip r:embed="rId2">
            <a:alphaModFix/>
          </a:blip>
          <a:stretch>
            <a:fillRect/>
          </a:stretch>
        </a:blipFill>
        <a:effectLst/>
      </p:bgPr>
    </p:bg>
    <p:spTree>
      <p:nvGrpSpPr>
        <p:cNvPr id="1" name="Shape 949"/>
        <p:cNvGrpSpPr/>
        <p:nvPr/>
      </p:nvGrpSpPr>
      <p:grpSpPr>
        <a:xfrm>
          <a:off x="0" y="0"/>
          <a:ext cx="0" cy="0"/>
          <a:chOff x="0" y="0"/>
          <a:chExt cx="0" cy="0"/>
        </a:xfrm>
      </p:grpSpPr>
      <p:sp>
        <p:nvSpPr>
          <p:cNvPr id="950" name="Google Shape;950;p187"/>
          <p:cNvSpPr txBox="1">
            <a:spLocks noGrp="1"/>
          </p:cNvSpPr>
          <p:nvPr>
            <p:ph type="title"/>
          </p:nvPr>
        </p:nvSpPr>
        <p:spPr>
          <a:xfrm>
            <a:off x="540000" y="540000"/>
            <a:ext cx="8066100" cy="708300"/>
          </a:xfrm>
          <a:prstGeom prst="rect">
            <a:avLst/>
          </a:prstGeom>
        </p:spPr>
        <p:txBody>
          <a:bodyPr spcFirstLastPara="1" wrap="square" lIns="0" tIns="0" rIns="0" bIns="0" anchor="t" anchorCtr="0">
            <a:normAutofit/>
          </a:bodyPr>
          <a:lstStyle>
            <a:lvl1pPr lvl="0" rtl="0">
              <a:spcBef>
                <a:spcPts val="0"/>
              </a:spcBef>
              <a:spcAft>
                <a:spcPts val="0"/>
              </a:spcAft>
              <a:buClr>
                <a:schemeClr val="dk1"/>
              </a:buClr>
              <a:buSzPts val="2800"/>
              <a:buFont typeface="Source Sans Pro"/>
              <a:buNone/>
              <a:defRPr b="0">
                <a:solidFill>
                  <a:schemeClr val="dk1"/>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951" name="Google Shape;951;p187"/>
          <p:cNvSpPr txBox="1">
            <a:spLocks noGrp="1"/>
          </p:cNvSpPr>
          <p:nvPr>
            <p:ph type="subTitle" idx="1"/>
          </p:nvPr>
        </p:nvSpPr>
        <p:spPr>
          <a:xfrm>
            <a:off x="540000" y="1282500"/>
            <a:ext cx="8066100" cy="312000"/>
          </a:xfrm>
          <a:prstGeom prst="rect">
            <a:avLst/>
          </a:prstGeom>
        </p:spPr>
        <p:txBody>
          <a:bodyPr spcFirstLastPara="1" wrap="square" lIns="0" tIns="0" rIns="0" bIns="0" anchor="t" anchorCtr="0">
            <a:noAutofit/>
          </a:bodyPr>
          <a:lstStyle>
            <a:lvl1pPr lvl="0" rtl="0">
              <a:spcBef>
                <a:spcPts val="0"/>
              </a:spcBef>
              <a:spcAft>
                <a:spcPts val="0"/>
              </a:spcAft>
              <a:buSzPts val="1500"/>
              <a:buFont typeface="Source Sans Pro"/>
              <a:buNone/>
              <a:defRPr sz="1500">
                <a:latin typeface="Source Sans Pro"/>
                <a:ea typeface="Source Sans Pro"/>
                <a:cs typeface="Source Sans Pro"/>
                <a:sym typeface="Source Sans Pro"/>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
        <p:nvSpPr>
          <p:cNvPr id="952" name="Google Shape;952;p187"/>
          <p:cNvSpPr txBox="1">
            <a:spLocks noGrp="1"/>
          </p:cNvSpPr>
          <p:nvPr>
            <p:ph type="body" idx="2"/>
          </p:nvPr>
        </p:nvSpPr>
        <p:spPr>
          <a:xfrm>
            <a:off x="552984" y="1687500"/>
            <a:ext cx="8066100" cy="29232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sz="1500"/>
            </a:lvl1pPr>
            <a:lvl2pPr marL="914400" lvl="1" indent="-298450" rtl="0">
              <a:spcBef>
                <a:spcPts val="0"/>
              </a:spcBef>
              <a:spcAft>
                <a:spcPts val="0"/>
              </a:spcAft>
              <a:buSzPts val="1100"/>
              <a:buChar char="▸"/>
              <a:defRPr sz="11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a:lvl8pPr>
            <a:lvl9pPr marL="4114800" lvl="8" indent="-285750" rtl="0">
              <a:spcBef>
                <a:spcPts val="0"/>
              </a:spcBef>
              <a:spcAft>
                <a:spcPts val="0"/>
              </a:spcAft>
              <a:buSzPts val="900"/>
              <a:buChar char="▸"/>
              <a:defRPr sz="900"/>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953"/>
        <p:cNvGrpSpPr/>
        <p:nvPr/>
      </p:nvGrpSpPr>
      <p:grpSpPr>
        <a:xfrm>
          <a:off x="0" y="0"/>
          <a:ext cx="0" cy="0"/>
          <a:chOff x="0" y="0"/>
          <a:chExt cx="0" cy="0"/>
        </a:xfrm>
      </p:grpSpPr>
      <p:sp>
        <p:nvSpPr>
          <p:cNvPr id="954" name="Google Shape;954;p1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955" name="Google Shape;955;p18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956" name="Google Shape;956;p18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957" name="Google Shape;957;p1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958" name="Google Shape;958;p188"/>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959"/>
        <p:cNvGrpSpPr/>
        <p:nvPr/>
      </p:nvGrpSpPr>
      <p:grpSpPr>
        <a:xfrm>
          <a:off x="0" y="0"/>
          <a:ext cx="0" cy="0"/>
          <a:chOff x="0" y="0"/>
          <a:chExt cx="0" cy="0"/>
        </a:xfrm>
      </p:grpSpPr>
      <p:sp>
        <p:nvSpPr>
          <p:cNvPr id="960" name="Google Shape;960;p189"/>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1" name="Google Shape;961;p18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2" name="Google Shape;962;p1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3"/>
        <p:cNvGrpSpPr/>
        <p:nvPr/>
      </p:nvGrpSpPr>
      <p:grpSpPr>
        <a:xfrm>
          <a:off x="0" y="0"/>
          <a:ext cx="0" cy="0"/>
          <a:chOff x="0" y="0"/>
          <a:chExt cx="0" cy="0"/>
        </a:xfrm>
      </p:grpSpPr>
      <p:sp>
        <p:nvSpPr>
          <p:cNvPr id="964" name="Google Shape;964;p1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 Subtitle">
  <p:cSld name="TITLE_AND_BODY_1_2">
    <p:spTree>
      <p:nvGrpSpPr>
        <p:cNvPr id="1" name="Shape 965"/>
        <p:cNvGrpSpPr/>
        <p:nvPr/>
      </p:nvGrpSpPr>
      <p:grpSpPr>
        <a:xfrm>
          <a:off x="0" y="0"/>
          <a:ext cx="0" cy="0"/>
          <a:chOff x="0" y="0"/>
          <a:chExt cx="0" cy="0"/>
        </a:xfrm>
      </p:grpSpPr>
      <p:sp>
        <p:nvSpPr>
          <p:cNvPr id="966" name="Google Shape;966;p191"/>
          <p:cNvSpPr txBox="1">
            <a:spLocks noGrp="1"/>
          </p:cNvSpPr>
          <p:nvPr>
            <p:ph type="title"/>
          </p:nvPr>
        </p:nvSpPr>
        <p:spPr>
          <a:xfrm>
            <a:off x="311700" y="33147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7" name="Google Shape;967;p191"/>
          <p:cNvSpPr txBox="1">
            <a:spLocks noGrp="1"/>
          </p:cNvSpPr>
          <p:nvPr>
            <p:ph type="sldNum" idx="12"/>
          </p:nvPr>
        </p:nvSpPr>
        <p:spPr>
          <a:xfrm>
            <a:off x="8914875" y="4913725"/>
            <a:ext cx="189000" cy="143100"/>
          </a:xfrm>
          <a:prstGeom prst="rect">
            <a:avLst/>
          </a:prstGeom>
        </p:spPr>
        <p:txBody>
          <a:bodyPr spcFirstLastPara="1" wrap="square" lIns="91425" tIns="91425" rIns="91425" bIns="91425" anchor="ctr" anchorCtr="0">
            <a:normAutofit fontScale="250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68" name="Google Shape;968;p191"/>
          <p:cNvSpPr txBox="1">
            <a:spLocks noGrp="1"/>
          </p:cNvSpPr>
          <p:nvPr>
            <p:ph type="subTitle" idx="1"/>
          </p:nvPr>
        </p:nvSpPr>
        <p:spPr>
          <a:xfrm>
            <a:off x="345955" y="809250"/>
            <a:ext cx="3688500" cy="231300"/>
          </a:xfrm>
          <a:prstGeom prst="rect">
            <a:avLst/>
          </a:prstGeom>
        </p:spPr>
        <p:txBody>
          <a:bodyPr spcFirstLastPara="1" wrap="square" lIns="0" tIns="0" rIns="0" bIns="0" anchor="t" anchorCtr="0">
            <a:noAutofit/>
          </a:bodyPr>
          <a:lstStyle>
            <a:lvl1pPr marL="0" marR="0" lvl="0" indent="-63500" algn="l" rtl="0">
              <a:lnSpc>
                <a:spcPct val="100000"/>
              </a:lnSpc>
              <a:spcBef>
                <a:spcPts val="0"/>
              </a:spcBef>
              <a:spcAft>
                <a:spcPts val="0"/>
              </a:spcAft>
              <a:buClr>
                <a:schemeClr val="dk1"/>
              </a:buClr>
              <a:buSzPts val="1000"/>
              <a:buNone/>
              <a:defRPr sz="1000">
                <a:solidFill>
                  <a:schemeClr val="dk1"/>
                </a:solidFill>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3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000"/>
              <a:buNone/>
              <a:defRPr>
                <a:solidFill>
                  <a:schemeClr val="dk1"/>
                </a:solidFill>
              </a:defRPr>
            </a:lvl7pPr>
            <a:lvl8pPr lvl="7" rtl="0">
              <a:spcBef>
                <a:spcPts val="0"/>
              </a:spcBef>
              <a:spcAft>
                <a:spcPts val="0"/>
              </a:spcAft>
              <a:buClr>
                <a:schemeClr val="dk1"/>
              </a:buClr>
              <a:buSzPts val="900"/>
              <a:buNone/>
              <a:defRPr>
                <a:solidFill>
                  <a:schemeClr val="dk1"/>
                </a:solidFill>
              </a:defRPr>
            </a:lvl8pPr>
            <a:lvl9pPr lvl="8" rtl="0">
              <a:spcBef>
                <a:spcPts val="0"/>
              </a:spcBef>
              <a:spcAft>
                <a:spcPts val="0"/>
              </a:spcAft>
              <a:buClr>
                <a:schemeClr val="dk1"/>
              </a:buClr>
              <a:buSzPts val="800"/>
              <a:buNone/>
              <a:defRPr>
                <a:solidFill>
                  <a:schemeClr val="dk1"/>
                </a:solidFill>
              </a:defRPr>
            </a:lvl9pPr>
          </a:lstStyle>
          <a:p>
            <a:endParaRPr/>
          </a:p>
        </p:txBody>
      </p:sp>
      <p:sp>
        <p:nvSpPr>
          <p:cNvPr id="969" name="Google Shape;969;p191"/>
          <p:cNvSpPr txBox="1">
            <a:spLocks noGrp="1"/>
          </p:cNvSpPr>
          <p:nvPr>
            <p:ph type="body" idx="2"/>
          </p:nvPr>
        </p:nvSpPr>
        <p:spPr>
          <a:xfrm>
            <a:off x="225725" y="4710025"/>
            <a:ext cx="2350800" cy="346800"/>
          </a:xfrm>
          <a:prstGeom prst="rect">
            <a:avLst/>
          </a:prstGeom>
        </p:spPr>
        <p:txBody>
          <a:bodyPr spcFirstLastPara="1" wrap="square" lIns="0" tIns="0" rIns="0" bIns="0" anchor="b" anchorCtr="0">
            <a:noAutofit/>
          </a:bodyPr>
          <a:lstStyle>
            <a:lvl1pPr marL="457200" marR="0" lvl="0" indent="-228600" algn="l" rtl="0">
              <a:lnSpc>
                <a:spcPct val="100000"/>
              </a:lnSpc>
              <a:spcBef>
                <a:spcPts val="0"/>
              </a:spcBef>
              <a:spcAft>
                <a:spcPts val="0"/>
              </a:spcAft>
              <a:buNone/>
              <a:defRPr sz="600">
                <a:solidFill>
                  <a:schemeClr val="accent3"/>
                </a:solidFill>
              </a:defRPr>
            </a:lvl1pPr>
            <a:lvl2pPr marL="914400" marR="0" lvl="1" indent="-228600" algn="l" rtl="0">
              <a:lnSpc>
                <a:spcPct val="100000"/>
              </a:lnSpc>
              <a:spcBef>
                <a:spcPts val="0"/>
              </a:spcBef>
              <a:spcAft>
                <a:spcPts val="0"/>
              </a:spcAft>
              <a:buNone/>
              <a:defRPr sz="600">
                <a:solidFill>
                  <a:schemeClr val="accent3"/>
                </a:solidFill>
              </a:defRPr>
            </a:lvl2pPr>
            <a:lvl3pPr marL="1371600" marR="0" lvl="2" indent="-228600" algn="l" rtl="0">
              <a:lnSpc>
                <a:spcPct val="100000"/>
              </a:lnSpc>
              <a:spcBef>
                <a:spcPts val="0"/>
              </a:spcBef>
              <a:spcAft>
                <a:spcPts val="0"/>
              </a:spcAft>
              <a:buNone/>
              <a:defRPr sz="600">
                <a:solidFill>
                  <a:schemeClr val="accent3"/>
                </a:solidFill>
              </a:defRPr>
            </a:lvl3pPr>
            <a:lvl4pPr marL="1828800" marR="0" lvl="3" indent="-228600" algn="l" rtl="0">
              <a:lnSpc>
                <a:spcPct val="100000"/>
              </a:lnSpc>
              <a:spcBef>
                <a:spcPts val="0"/>
              </a:spcBef>
              <a:spcAft>
                <a:spcPts val="0"/>
              </a:spcAft>
              <a:buNone/>
              <a:defRPr sz="600">
                <a:solidFill>
                  <a:schemeClr val="accent3"/>
                </a:solidFill>
              </a:defRPr>
            </a:lvl4pPr>
            <a:lvl5pPr marL="2286000" marR="0" lvl="4" indent="-228600" algn="l" rtl="0">
              <a:lnSpc>
                <a:spcPct val="100000"/>
              </a:lnSpc>
              <a:spcBef>
                <a:spcPts val="0"/>
              </a:spcBef>
              <a:spcAft>
                <a:spcPts val="0"/>
              </a:spcAft>
              <a:buNone/>
              <a:defRPr sz="600">
                <a:solidFill>
                  <a:schemeClr val="accent3"/>
                </a:solidFill>
              </a:defRPr>
            </a:lvl5pPr>
            <a:lvl6pPr marL="2743200" marR="0" lvl="5" indent="-228600" algn="l" rtl="0">
              <a:lnSpc>
                <a:spcPct val="100000"/>
              </a:lnSpc>
              <a:spcBef>
                <a:spcPts val="0"/>
              </a:spcBef>
              <a:spcAft>
                <a:spcPts val="0"/>
              </a:spcAft>
              <a:buNone/>
              <a:defRPr sz="600">
                <a:solidFill>
                  <a:schemeClr val="accent3"/>
                </a:solidFill>
              </a:defRPr>
            </a:lvl6pPr>
            <a:lvl7pPr marL="3200400" marR="0" lvl="6" indent="-228600" algn="l" rtl="0">
              <a:lnSpc>
                <a:spcPct val="100000"/>
              </a:lnSpc>
              <a:spcBef>
                <a:spcPts val="0"/>
              </a:spcBef>
              <a:spcAft>
                <a:spcPts val="0"/>
              </a:spcAft>
              <a:buNone/>
              <a:defRPr sz="600">
                <a:solidFill>
                  <a:schemeClr val="accent3"/>
                </a:solidFill>
              </a:defRPr>
            </a:lvl7pPr>
            <a:lvl8pPr marL="3657600" marR="0" lvl="7" indent="-228600" algn="l" rtl="0">
              <a:lnSpc>
                <a:spcPct val="100000"/>
              </a:lnSpc>
              <a:spcBef>
                <a:spcPts val="0"/>
              </a:spcBef>
              <a:spcAft>
                <a:spcPts val="0"/>
              </a:spcAft>
              <a:buNone/>
              <a:defRPr sz="600">
                <a:solidFill>
                  <a:schemeClr val="accent3"/>
                </a:solidFill>
              </a:defRPr>
            </a:lvl8pPr>
            <a:lvl9pPr marL="4114800" marR="0" lvl="8" indent="-228600" algn="l" rtl="0">
              <a:lnSpc>
                <a:spcPct val="100000"/>
              </a:lnSpc>
              <a:spcBef>
                <a:spcPts val="0"/>
              </a:spcBef>
              <a:spcAft>
                <a:spcPts val="0"/>
              </a:spcAft>
              <a:buNone/>
              <a:defRPr sz="600">
                <a:solidFill>
                  <a:schemeClr val="accent3"/>
                </a:solidFill>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body 1 1 2">
  <p:cSld name="TITLE_AND_BODY_1_1_2">
    <p:bg>
      <p:bgPr>
        <a:solidFill>
          <a:schemeClr val="lt1"/>
        </a:solidFill>
        <a:effectLst/>
      </p:bgPr>
    </p:bg>
    <p:spTree>
      <p:nvGrpSpPr>
        <p:cNvPr id="1" name="Shape 970"/>
        <p:cNvGrpSpPr/>
        <p:nvPr/>
      </p:nvGrpSpPr>
      <p:grpSpPr>
        <a:xfrm>
          <a:off x="0" y="0"/>
          <a:ext cx="0" cy="0"/>
          <a:chOff x="0" y="0"/>
          <a:chExt cx="0" cy="0"/>
        </a:xfrm>
      </p:grpSpPr>
      <p:sp>
        <p:nvSpPr>
          <p:cNvPr id="971" name="Google Shape;971;p192"/>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2" name="Google Shape;972;p192"/>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973" name="Google Shape;973;p192"/>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974" name="Google Shape;974;p192"/>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975"/>
        <p:cNvGrpSpPr/>
        <p:nvPr/>
      </p:nvGrpSpPr>
      <p:grpSpPr>
        <a:xfrm>
          <a:off x="0" y="0"/>
          <a:ext cx="0" cy="0"/>
          <a:chOff x="0" y="0"/>
          <a:chExt cx="0" cy="0"/>
        </a:xfrm>
      </p:grpSpPr>
      <p:sp>
        <p:nvSpPr>
          <p:cNvPr id="976" name="Google Shape;976;p19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Font typeface="Arial"/>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7" name="Google Shape;977;p193"/>
          <p:cNvSpPr txBox="1">
            <a:spLocks noGrp="1"/>
          </p:cNvSpPr>
          <p:nvPr>
            <p:ph type="subTitle" idx="1"/>
          </p:nvPr>
        </p:nvSpPr>
        <p:spPr>
          <a:xfrm>
            <a:off x="444765" y="608873"/>
            <a:ext cx="8224200" cy="186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dk2"/>
                </a:solidFill>
                <a:latin typeface="Arial"/>
                <a:ea typeface="Arial"/>
                <a:cs typeface="Arial"/>
                <a:sym typeface="Arial"/>
              </a:defRPr>
            </a:lvl1pPr>
            <a:lvl2pPr lvl="1" algn="ctr" rtl="0">
              <a:lnSpc>
                <a:spcPct val="100000"/>
              </a:lnSpc>
              <a:spcBef>
                <a:spcPts val="900"/>
              </a:spcBef>
              <a:spcAft>
                <a:spcPts val="0"/>
              </a:spcAft>
              <a:buSzPts val="1400"/>
              <a:buNone/>
              <a:defRPr sz="1500"/>
            </a:lvl2pPr>
            <a:lvl3pPr lvl="2" algn="ctr" rtl="0">
              <a:lnSpc>
                <a:spcPct val="100000"/>
              </a:lnSpc>
              <a:spcBef>
                <a:spcPts val="900"/>
              </a:spcBef>
              <a:spcAft>
                <a:spcPts val="0"/>
              </a:spcAft>
              <a:buSzPts val="1200"/>
              <a:buNone/>
              <a:defRPr sz="1400"/>
            </a:lvl3pPr>
            <a:lvl4pPr lvl="3" algn="ctr" rtl="0">
              <a:lnSpc>
                <a:spcPct val="100000"/>
              </a:lnSpc>
              <a:spcBef>
                <a:spcPts val="900"/>
              </a:spcBef>
              <a:spcAft>
                <a:spcPts val="0"/>
              </a:spcAft>
              <a:buSzPts val="1100"/>
              <a:buNone/>
              <a:defRPr sz="1200"/>
            </a:lvl4pPr>
            <a:lvl5pPr lvl="4" algn="ctr" rtl="0">
              <a:lnSpc>
                <a:spcPct val="100000"/>
              </a:lnSpc>
              <a:spcBef>
                <a:spcPts val="900"/>
              </a:spcBef>
              <a:spcAft>
                <a:spcPts val="0"/>
              </a:spcAft>
              <a:buSzPts val="1100"/>
              <a:buNone/>
              <a:defRPr sz="1200"/>
            </a:lvl5pPr>
            <a:lvl6pPr lvl="5" algn="ctr" rtl="0">
              <a:lnSpc>
                <a:spcPct val="100000"/>
              </a:lnSpc>
              <a:spcBef>
                <a:spcPts val="900"/>
              </a:spcBef>
              <a:spcAft>
                <a:spcPts val="0"/>
              </a:spcAft>
              <a:buSzPts val="1100"/>
              <a:buNone/>
              <a:defRPr sz="1200"/>
            </a:lvl6pPr>
            <a:lvl7pPr lvl="6" algn="ctr" rtl="0">
              <a:lnSpc>
                <a:spcPct val="100000"/>
              </a:lnSpc>
              <a:spcBef>
                <a:spcPts val="900"/>
              </a:spcBef>
              <a:spcAft>
                <a:spcPts val="0"/>
              </a:spcAft>
              <a:buSzPts val="1100"/>
              <a:buNone/>
              <a:defRPr sz="1200"/>
            </a:lvl7pPr>
            <a:lvl8pPr lvl="7" algn="ctr" rtl="0">
              <a:lnSpc>
                <a:spcPct val="100000"/>
              </a:lnSpc>
              <a:spcBef>
                <a:spcPts val="900"/>
              </a:spcBef>
              <a:spcAft>
                <a:spcPts val="0"/>
              </a:spcAft>
              <a:buSzPts val="1100"/>
              <a:buNone/>
              <a:defRPr sz="1200"/>
            </a:lvl8pPr>
            <a:lvl9pPr lvl="8" algn="ctr" rtl="0">
              <a:lnSpc>
                <a:spcPct val="100000"/>
              </a:lnSpc>
              <a:spcBef>
                <a:spcPts val="900"/>
              </a:spcBef>
              <a:spcAft>
                <a:spcPts val="0"/>
              </a:spcAft>
              <a:buSzPts val="1100"/>
              <a:buNone/>
              <a:defRPr sz="1200"/>
            </a:lvl9pPr>
          </a:lstStyle>
          <a:p>
            <a:endParaRPr/>
          </a:p>
        </p:txBody>
      </p:sp>
      <p:sp>
        <p:nvSpPr>
          <p:cNvPr id="978" name="Google Shape;978;p193"/>
          <p:cNvSpPr txBox="1"/>
          <p:nvPr/>
        </p:nvSpPr>
        <p:spPr>
          <a:xfrm>
            <a:off x="8620451" y="4848606"/>
            <a:ext cx="328500" cy="1374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dk2"/>
                </a:solidFill>
                <a:latin typeface="Arial"/>
                <a:ea typeface="Arial"/>
                <a:cs typeface="Arial"/>
                <a:sym typeface="Arial"/>
              </a:rPr>
              <a:t>‹#›</a:t>
            </a:fld>
            <a:endParaRPr sz="6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68" name="Google Shape;68;p18"/>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69" name="Google Shape;69;p18"/>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4 key points + images">
  <p:cSld name="4 key points + images">
    <p:spTree>
      <p:nvGrpSpPr>
        <p:cNvPr id="1" name="Shape 979"/>
        <p:cNvGrpSpPr/>
        <p:nvPr/>
      </p:nvGrpSpPr>
      <p:grpSpPr>
        <a:xfrm>
          <a:off x="0" y="0"/>
          <a:ext cx="0" cy="0"/>
          <a:chOff x="0" y="0"/>
          <a:chExt cx="0" cy="0"/>
        </a:xfrm>
      </p:grpSpPr>
      <p:sp>
        <p:nvSpPr>
          <p:cNvPr id="980" name="Google Shape;980;p194"/>
          <p:cNvSpPr txBox="1">
            <a:spLocks noGrp="1"/>
          </p:cNvSpPr>
          <p:nvPr>
            <p:ph type="title"/>
          </p:nvPr>
        </p:nvSpPr>
        <p:spPr>
          <a:xfrm>
            <a:off x="359569" y="453152"/>
            <a:ext cx="8424900" cy="56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100"/>
              <a:buFont typeface="Arial"/>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1" name="Google Shape;981;p194"/>
          <p:cNvSpPr txBox="1">
            <a:spLocks noGrp="1"/>
          </p:cNvSpPr>
          <p:nvPr>
            <p:ph type="sldNum" idx="12"/>
          </p:nvPr>
        </p:nvSpPr>
        <p:spPr>
          <a:xfrm>
            <a:off x="359569" y="4754961"/>
            <a:ext cx="129900" cy="126900"/>
          </a:xfrm>
          <a:prstGeom prst="rect">
            <a:avLst/>
          </a:prstGeom>
          <a:noFill/>
          <a:ln>
            <a:noFill/>
          </a:ln>
        </p:spPr>
        <p:txBody>
          <a:bodyPr spcFirstLastPara="1" wrap="square" lIns="0" tIns="0" rIns="0" bIns="0" anchor="ctr" anchorCtr="0">
            <a:normAutofit lnSpcReduction="10000"/>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982" name="Google Shape;982;p194"/>
          <p:cNvSpPr>
            <a:spLocks noGrp="1"/>
          </p:cNvSpPr>
          <p:nvPr>
            <p:ph type="pic" idx="2"/>
          </p:nvPr>
        </p:nvSpPr>
        <p:spPr>
          <a:xfrm>
            <a:off x="324522" y="1250013"/>
            <a:ext cx="1432500" cy="1432500"/>
          </a:xfrm>
          <a:prstGeom prst="ellipse">
            <a:avLst/>
          </a:prstGeom>
          <a:solidFill>
            <a:srgbClr val="F2F2F2"/>
          </a:solidFill>
          <a:ln>
            <a:noFill/>
          </a:ln>
        </p:spPr>
      </p:sp>
      <p:sp>
        <p:nvSpPr>
          <p:cNvPr id="983" name="Google Shape;983;p194"/>
          <p:cNvSpPr txBox="1">
            <a:spLocks noGrp="1"/>
          </p:cNvSpPr>
          <p:nvPr>
            <p:ph type="body" idx="1"/>
          </p:nvPr>
        </p:nvSpPr>
        <p:spPr>
          <a:xfrm>
            <a:off x="359569"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84" name="Google Shape;984;p194"/>
          <p:cNvSpPr txBox="1">
            <a:spLocks noGrp="1"/>
          </p:cNvSpPr>
          <p:nvPr>
            <p:ph type="body" idx="3"/>
          </p:nvPr>
        </p:nvSpPr>
        <p:spPr>
          <a:xfrm>
            <a:off x="2519857"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85" name="Google Shape;985;p194"/>
          <p:cNvSpPr txBox="1">
            <a:spLocks noGrp="1"/>
          </p:cNvSpPr>
          <p:nvPr>
            <p:ph type="body" idx="4"/>
          </p:nvPr>
        </p:nvSpPr>
        <p:spPr>
          <a:xfrm>
            <a:off x="4680078"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86" name="Google Shape;986;p194"/>
          <p:cNvSpPr txBox="1">
            <a:spLocks noGrp="1"/>
          </p:cNvSpPr>
          <p:nvPr>
            <p:ph type="body" idx="5"/>
          </p:nvPr>
        </p:nvSpPr>
        <p:spPr>
          <a:xfrm>
            <a:off x="6840341"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87" name="Google Shape;987;p194"/>
          <p:cNvSpPr>
            <a:spLocks noGrp="1"/>
          </p:cNvSpPr>
          <p:nvPr>
            <p:ph type="pic" idx="6"/>
          </p:nvPr>
        </p:nvSpPr>
        <p:spPr>
          <a:xfrm>
            <a:off x="2452478" y="1250013"/>
            <a:ext cx="1432500" cy="1432500"/>
          </a:xfrm>
          <a:prstGeom prst="ellipse">
            <a:avLst/>
          </a:prstGeom>
          <a:solidFill>
            <a:srgbClr val="F2F2F2"/>
          </a:solidFill>
          <a:ln>
            <a:noFill/>
          </a:ln>
        </p:spPr>
      </p:sp>
      <p:sp>
        <p:nvSpPr>
          <p:cNvPr id="988" name="Google Shape;988;p194"/>
          <p:cNvSpPr>
            <a:spLocks noGrp="1"/>
          </p:cNvSpPr>
          <p:nvPr>
            <p:ph type="pic" idx="7"/>
          </p:nvPr>
        </p:nvSpPr>
        <p:spPr>
          <a:xfrm>
            <a:off x="4580433" y="1250013"/>
            <a:ext cx="1432500" cy="1432500"/>
          </a:xfrm>
          <a:prstGeom prst="ellipse">
            <a:avLst/>
          </a:prstGeom>
          <a:solidFill>
            <a:srgbClr val="F2F2F2"/>
          </a:solidFill>
          <a:ln>
            <a:noFill/>
          </a:ln>
        </p:spPr>
      </p:sp>
      <p:sp>
        <p:nvSpPr>
          <p:cNvPr id="989" name="Google Shape;989;p194"/>
          <p:cNvSpPr>
            <a:spLocks noGrp="1"/>
          </p:cNvSpPr>
          <p:nvPr>
            <p:ph type="pic" idx="8"/>
          </p:nvPr>
        </p:nvSpPr>
        <p:spPr>
          <a:xfrm>
            <a:off x="6708388" y="1250013"/>
            <a:ext cx="1432500" cy="1432500"/>
          </a:xfrm>
          <a:prstGeom prst="ellipse">
            <a:avLst/>
          </a:prstGeom>
          <a:solidFill>
            <a:srgbClr val="F2F2F2"/>
          </a:solidFill>
          <a:ln>
            <a:noFill/>
          </a:ln>
        </p:spPr>
      </p:sp>
      <p:sp>
        <p:nvSpPr>
          <p:cNvPr id="990" name="Google Shape;990;p194"/>
          <p:cNvSpPr txBox="1">
            <a:spLocks noGrp="1"/>
          </p:cNvSpPr>
          <p:nvPr>
            <p:ph type="ftr" idx="11"/>
          </p:nvPr>
        </p:nvSpPr>
        <p:spPr>
          <a:xfrm>
            <a:off x="495292" y="4756131"/>
            <a:ext cx="2841000" cy="1173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sz="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453">
          <p15:clr>
            <a:srgbClr val="FBAE40"/>
          </p15:clr>
        </p15:guide>
        <p15:guide id="2" pos="1588">
          <p15:clr>
            <a:srgbClr val="FBAE40"/>
          </p15:clr>
        </p15:guide>
        <p15:guide id="3" pos="2814">
          <p15:clr>
            <a:srgbClr val="FBAE40"/>
          </p15:clr>
        </p15:guide>
        <p15:guide id="4" pos="2952">
          <p15:clr>
            <a:srgbClr val="FBAE40"/>
          </p15:clr>
        </p15:guide>
        <p15:guide id="5" pos="4178">
          <p15:clr>
            <a:srgbClr val="FBAE40"/>
          </p15:clr>
        </p15:guide>
        <p15:guide id="6" pos="430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 3 paragraph body">
  <p:cSld name="Title + 3 paragraph body">
    <p:spTree>
      <p:nvGrpSpPr>
        <p:cNvPr id="1" name="Shape 991"/>
        <p:cNvGrpSpPr/>
        <p:nvPr/>
      </p:nvGrpSpPr>
      <p:grpSpPr>
        <a:xfrm>
          <a:off x="0" y="0"/>
          <a:ext cx="0" cy="0"/>
          <a:chOff x="0" y="0"/>
          <a:chExt cx="0" cy="0"/>
        </a:xfrm>
      </p:grpSpPr>
      <p:sp>
        <p:nvSpPr>
          <p:cNvPr id="992" name="Google Shape;992;p195"/>
          <p:cNvSpPr txBox="1">
            <a:spLocks noGrp="1"/>
          </p:cNvSpPr>
          <p:nvPr>
            <p:ph type="title"/>
          </p:nvPr>
        </p:nvSpPr>
        <p:spPr>
          <a:xfrm>
            <a:off x="311700" y="105800"/>
            <a:ext cx="8520600" cy="9258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chemeClr val="dk1"/>
              </a:buClr>
              <a:buSzPts val="1800"/>
              <a:buNone/>
              <a:defRPr sz="2400">
                <a:solidFill>
                  <a:schemeClr val="dk1"/>
                </a:solidFill>
                <a:latin typeface="Arial"/>
                <a:ea typeface="Arial"/>
                <a:cs typeface="Arial"/>
                <a:sym typeface="Arial"/>
              </a:defRPr>
            </a:lvl1pPr>
            <a:lvl2pPr lvl="1" algn="l" rtl="0">
              <a:lnSpc>
                <a:spcPct val="100000"/>
              </a:lnSpc>
              <a:spcBef>
                <a:spcPts val="0"/>
              </a:spcBef>
              <a:spcAft>
                <a:spcPts val="0"/>
              </a:spcAft>
              <a:buClr>
                <a:schemeClr val="dk1"/>
              </a:buClr>
              <a:buSzPts val="2100"/>
              <a:buNone/>
              <a:defRPr sz="2800">
                <a:solidFill>
                  <a:schemeClr val="dk1"/>
                </a:solidFill>
              </a:defRPr>
            </a:lvl2pPr>
            <a:lvl3pPr lvl="2" algn="l" rtl="0">
              <a:lnSpc>
                <a:spcPct val="100000"/>
              </a:lnSpc>
              <a:spcBef>
                <a:spcPts val="0"/>
              </a:spcBef>
              <a:spcAft>
                <a:spcPts val="0"/>
              </a:spcAft>
              <a:buClr>
                <a:schemeClr val="dk1"/>
              </a:buClr>
              <a:buSzPts val="2100"/>
              <a:buNone/>
              <a:defRPr sz="2800">
                <a:solidFill>
                  <a:schemeClr val="dk1"/>
                </a:solidFill>
              </a:defRPr>
            </a:lvl3pPr>
            <a:lvl4pPr lvl="3" algn="l" rtl="0">
              <a:lnSpc>
                <a:spcPct val="100000"/>
              </a:lnSpc>
              <a:spcBef>
                <a:spcPts val="0"/>
              </a:spcBef>
              <a:spcAft>
                <a:spcPts val="0"/>
              </a:spcAft>
              <a:buClr>
                <a:schemeClr val="dk1"/>
              </a:buClr>
              <a:buSzPts val="2100"/>
              <a:buNone/>
              <a:defRPr sz="2800">
                <a:solidFill>
                  <a:schemeClr val="dk1"/>
                </a:solidFill>
              </a:defRPr>
            </a:lvl4pPr>
            <a:lvl5pPr lvl="4" algn="l" rtl="0">
              <a:lnSpc>
                <a:spcPct val="100000"/>
              </a:lnSpc>
              <a:spcBef>
                <a:spcPts val="0"/>
              </a:spcBef>
              <a:spcAft>
                <a:spcPts val="0"/>
              </a:spcAft>
              <a:buClr>
                <a:schemeClr val="dk1"/>
              </a:buClr>
              <a:buSzPts val="2100"/>
              <a:buNone/>
              <a:defRPr sz="2800">
                <a:solidFill>
                  <a:schemeClr val="dk1"/>
                </a:solidFill>
              </a:defRPr>
            </a:lvl5pPr>
            <a:lvl6pPr lvl="5" algn="l" rtl="0">
              <a:lnSpc>
                <a:spcPct val="100000"/>
              </a:lnSpc>
              <a:spcBef>
                <a:spcPts val="0"/>
              </a:spcBef>
              <a:spcAft>
                <a:spcPts val="0"/>
              </a:spcAft>
              <a:buClr>
                <a:schemeClr val="dk1"/>
              </a:buClr>
              <a:buSzPts val="2100"/>
              <a:buNone/>
              <a:defRPr sz="2800">
                <a:solidFill>
                  <a:schemeClr val="dk1"/>
                </a:solidFill>
              </a:defRPr>
            </a:lvl6pPr>
            <a:lvl7pPr lvl="6" algn="l" rtl="0">
              <a:lnSpc>
                <a:spcPct val="100000"/>
              </a:lnSpc>
              <a:spcBef>
                <a:spcPts val="0"/>
              </a:spcBef>
              <a:spcAft>
                <a:spcPts val="0"/>
              </a:spcAft>
              <a:buClr>
                <a:schemeClr val="dk1"/>
              </a:buClr>
              <a:buSzPts val="2100"/>
              <a:buNone/>
              <a:defRPr sz="2800">
                <a:solidFill>
                  <a:schemeClr val="dk1"/>
                </a:solidFill>
              </a:defRPr>
            </a:lvl7pPr>
            <a:lvl8pPr lvl="7" algn="l" rtl="0">
              <a:lnSpc>
                <a:spcPct val="100000"/>
              </a:lnSpc>
              <a:spcBef>
                <a:spcPts val="0"/>
              </a:spcBef>
              <a:spcAft>
                <a:spcPts val="0"/>
              </a:spcAft>
              <a:buClr>
                <a:schemeClr val="dk1"/>
              </a:buClr>
              <a:buSzPts val="2100"/>
              <a:buNone/>
              <a:defRPr sz="2800">
                <a:solidFill>
                  <a:schemeClr val="dk1"/>
                </a:solidFill>
              </a:defRPr>
            </a:lvl8pPr>
            <a:lvl9pPr lvl="8" algn="l" rtl="0">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993" name="Google Shape;993;p195"/>
          <p:cNvSpPr txBox="1">
            <a:spLocks noGrp="1"/>
          </p:cNvSpPr>
          <p:nvPr>
            <p:ph type="body" idx="1"/>
          </p:nvPr>
        </p:nvSpPr>
        <p:spPr>
          <a:xfrm>
            <a:off x="31170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994" name="Google Shape;994;p195"/>
          <p:cNvSpPr txBox="1">
            <a:spLocks noGrp="1"/>
          </p:cNvSpPr>
          <p:nvPr>
            <p:ph type="body" idx="2"/>
          </p:nvPr>
        </p:nvSpPr>
        <p:spPr>
          <a:xfrm>
            <a:off x="329565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995" name="Google Shape;995;p195"/>
          <p:cNvSpPr txBox="1">
            <a:spLocks noGrp="1"/>
          </p:cNvSpPr>
          <p:nvPr>
            <p:ph type="body" idx="3"/>
          </p:nvPr>
        </p:nvSpPr>
        <p:spPr>
          <a:xfrm>
            <a:off x="627960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DoiT Company Template">
  <p:cSld name="DEFAULT">
    <p:bg>
      <p:bgPr>
        <a:solidFill>
          <a:schemeClr val="lt1"/>
        </a:solidFill>
        <a:effectLst/>
      </p:bgPr>
    </p:bg>
    <p:spTree>
      <p:nvGrpSpPr>
        <p:cNvPr id="1" name="Shape 996"/>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97"/>
        <p:cNvGrpSpPr/>
        <p:nvPr/>
      </p:nvGrpSpPr>
      <p:grpSpPr>
        <a:xfrm>
          <a:off x="0" y="0"/>
          <a:ext cx="0" cy="0"/>
          <a:chOff x="0" y="0"/>
          <a:chExt cx="0" cy="0"/>
        </a:xfrm>
      </p:grpSpPr>
      <p:sp>
        <p:nvSpPr>
          <p:cNvPr id="998" name="Google Shape;998;p19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9" name="Google Shape;999;p197"/>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1000" name="Google Shape;1000;p19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01" name="Google Shape;1001;p19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02" name="Google Shape;1002;p19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1003"/>
        <p:cNvGrpSpPr/>
        <p:nvPr/>
      </p:nvGrpSpPr>
      <p:grpSpPr>
        <a:xfrm>
          <a:off x="0" y="0"/>
          <a:ext cx="0" cy="0"/>
          <a:chOff x="0" y="0"/>
          <a:chExt cx="0" cy="0"/>
        </a:xfrm>
      </p:grpSpPr>
      <p:sp>
        <p:nvSpPr>
          <p:cNvPr id="1004" name="Google Shape;1004;p198"/>
          <p:cNvSpPr txBox="1">
            <a:spLocks noGrp="1"/>
          </p:cNvSpPr>
          <p:nvPr>
            <p:ph type="title"/>
          </p:nvPr>
        </p:nvSpPr>
        <p:spPr>
          <a:xfrm>
            <a:off x="573852" y="408191"/>
            <a:ext cx="7968300" cy="266400"/>
          </a:xfrm>
          <a:prstGeom prst="rect">
            <a:avLst/>
          </a:prstGeom>
          <a:noFill/>
          <a:ln>
            <a:noFill/>
          </a:ln>
        </p:spPr>
        <p:txBody>
          <a:bodyPr spcFirstLastPara="1" wrap="square" lIns="0" tIns="0" rIns="0" bIns="0" anchor="t" anchorCtr="0">
            <a:noAutofit/>
          </a:bodyPr>
          <a:lstStyle>
            <a:lvl1pPr lvl="0" algn="ctr" rtl="0">
              <a:lnSpc>
                <a:spcPct val="80000"/>
              </a:lnSpc>
              <a:spcBef>
                <a:spcPts val="0"/>
              </a:spcBef>
              <a:spcAft>
                <a:spcPts val="0"/>
              </a:spcAft>
              <a:buClr>
                <a:schemeClr val="lt1"/>
              </a:buClr>
              <a:buSzPts val="3200"/>
              <a:buFont typeface="Arial Black"/>
              <a:buNone/>
              <a:defRPr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5" name="Google Shape;1005;p198"/>
          <p:cNvSpPr txBox="1">
            <a:spLocks noGrp="1"/>
          </p:cNvSpPr>
          <p:nvPr>
            <p:ph type="subTitle" idx="1"/>
          </p:nvPr>
        </p:nvSpPr>
        <p:spPr>
          <a:xfrm>
            <a:off x="573852" y="753750"/>
            <a:ext cx="7968300" cy="328800"/>
          </a:xfrm>
          <a:prstGeom prst="rect">
            <a:avLst/>
          </a:prstGeom>
          <a:noFill/>
          <a:ln>
            <a:noFill/>
          </a:ln>
        </p:spPr>
        <p:txBody>
          <a:bodyPr spcFirstLastPara="1" wrap="square" lIns="0" tIns="0" rIns="0" bIns="0" anchor="ctr" anchorCtr="0">
            <a:noAutofit/>
          </a:bodyPr>
          <a:lstStyle>
            <a:lvl1pPr lvl="0" algn="ctr" rtl="0">
              <a:lnSpc>
                <a:spcPct val="100000"/>
              </a:lnSpc>
              <a:spcBef>
                <a:spcPts val="600"/>
              </a:spcBef>
              <a:spcAft>
                <a:spcPts val="0"/>
              </a:spcAft>
              <a:buClr>
                <a:schemeClr val="lt1"/>
              </a:buClr>
              <a:buSzPts val="1600"/>
              <a:buNone/>
              <a:defRPr sz="1600" b="0" cap="none">
                <a:solidFill>
                  <a:schemeClr val="lt1"/>
                </a:solidFill>
                <a:latin typeface="Arial Black"/>
                <a:ea typeface="Arial Black"/>
                <a:cs typeface="Arial Black"/>
                <a:sym typeface="Arial Black"/>
              </a:defRPr>
            </a:lvl1pPr>
            <a:lvl2pPr lvl="1" algn="ctr" rtl="0">
              <a:lnSpc>
                <a:spcPct val="100000"/>
              </a:lnSpc>
              <a:spcBef>
                <a:spcPts val="1200"/>
              </a:spcBef>
              <a:spcAft>
                <a:spcPts val="0"/>
              </a:spcAft>
              <a:buClr>
                <a:srgbClr val="888888"/>
              </a:buClr>
              <a:buSzPts val="1800"/>
              <a:buNone/>
              <a:defRPr>
                <a:solidFill>
                  <a:srgbClr val="888888"/>
                </a:solidFill>
              </a:defRPr>
            </a:lvl2pPr>
            <a:lvl3pPr lvl="2" algn="ctr" rtl="0">
              <a:lnSpc>
                <a:spcPct val="120000"/>
              </a:lnSpc>
              <a:spcBef>
                <a:spcPts val="600"/>
              </a:spcBef>
              <a:spcAft>
                <a:spcPts val="0"/>
              </a:spcAft>
              <a:buClr>
                <a:srgbClr val="888888"/>
              </a:buClr>
              <a:buSzPts val="1400"/>
              <a:buNone/>
              <a:defRPr>
                <a:solidFill>
                  <a:srgbClr val="888888"/>
                </a:solidFill>
              </a:defRPr>
            </a:lvl3pPr>
            <a:lvl4pPr lvl="3" algn="ctr" rtl="0">
              <a:lnSpc>
                <a:spcPct val="120000"/>
              </a:lnSpc>
              <a:spcBef>
                <a:spcPts val="1200"/>
              </a:spcBef>
              <a:spcAft>
                <a:spcPts val="0"/>
              </a:spcAft>
              <a:buSzPts val="2340"/>
              <a:buNone/>
              <a:defRPr>
                <a:solidFill>
                  <a:srgbClr val="888888"/>
                </a:solidFill>
              </a:defRPr>
            </a:lvl4pPr>
            <a:lvl5pPr lvl="4" algn="ctr" rtl="0">
              <a:lnSpc>
                <a:spcPct val="120000"/>
              </a:lnSpc>
              <a:spcBef>
                <a:spcPts val="1200"/>
              </a:spcBef>
              <a:spcAft>
                <a:spcPts val="0"/>
              </a:spcAft>
              <a:buSzPts val="1800"/>
              <a:buNone/>
              <a:defRPr>
                <a:solidFill>
                  <a:srgbClr val="888888"/>
                </a:solidFill>
              </a:defRPr>
            </a:lvl5pPr>
            <a:lvl6pPr lvl="5" algn="ctr" rtl="0">
              <a:lnSpc>
                <a:spcPct val="120000"/>
              </a:lnSpc>
              <a:spcBef>
                <a:spcPts val="1200"/>
              </a:spcBef>
              <a:spcAft>
                <a:spcPts val="0"/>
              </a:spcAft>
              <a:buSzPts val="1800"/>
              <a:buNone/>
              <a:defRPr>
                <a:solidFill>
                  <a:srgbClr val="888888"/>
                </a:solidFill>
              </a:defRPr>
            </a:lvl6pPr>
            <a:lvl7pPr lvl="6" algn="ctr" rtl="0">
              <a:lnSpc>
                <a:spcPct val="120000"/>
              </a:lnSpc>
              <a:spcBef>
                <a:spcPts val="1200"/>
              </a:spcBef>
              <a:spcAft>
                <a:spcPts val="0"/>
              </a:spcAft>
              <a:buSzPts val="2340"/>
              <a:buNone/>
              <a:defRPr>
                <a:solidFill>
                  <a:srgbClr val="888888"/>
                </a:solidFill>
              </a:defRPr>
            </a:lvl7pPr>
            <a:lvl8pPr lvl="7" algn="ctr" rtl="0">
              <a:lnSpc>
                <a:spcPct val="120000"/>
              </a:lnSpc>
              <a:spcBef>
                <a:spcPts val="1200"/>
              </a:spcBef>
              <a:spcAft>
                <a:spcPts val="0"/>
              </a:spcAft>
              <a:buSzPts val="1800"/>
              <a:buNone/>
              <a:defRPr>
                <a:solidFill>
                  <a:srgbClr val="888888"/>
                </a:solidFill>
              </a:defRPr>
            </a:lvl8pPr>
            <a:lvl9pPr lvl="8" algn="ctr" rtl="0">
              <a:lnSpc>
                <a:spcPct val="120000"/>
              </a:lnSpc>
              <a:spcBef>
                <a:spcPts val="1200"/>
              </a:spcBef>
              <a:spcAft>
                <a:spcPts val="1200"/>
              </a:spcAft>
              <a:buSzPts val="1800"/>
              <a:buNone/>
              <a:defRPr>
                <a:solidFill>
                  <a:srgbClr val="888888"/>
                </a:solidFill>
              </a:defRPr>
            </a:lvl9pPr>
          </a:lstStyle>
          <a:p>
            <a:endParaRPr/>
          </a:p>
        </p:txBody>
      </p:sp>
      <p:pic>
        <p:nvPicPr>
          <p:cNvPr id="1006" name="Google Shape;1006;p198"/>
          <p:cNvPicPr preferRelativeResize="0"/>
          <p:nvPr/>
        </p:nvPicPr>
        <p:blipFill rotWithShape="1">
          <a:blip r:embed="rId2">
            <a:alphaModFix/>
          </a:blip>
          <a:srcRect/>
          <a:stretch/>
        </p:blipFill>
        <p:spPr>
          <a:xfrm>
            <a:off x="8575483" y="4733845"/>
            <a:ext cx="361532" cy="361532"/>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007"/>
        <p:cNvGrpSpPr/>
        <p:nvPr/>
      </p:nvGrpSpPr>
      <p:grpSpPr>
        <a:xfrm>
          <a:off x="0" y="0"/>
          <a:ext cx="0" cy="0"/>
          <a:chOff x="0" y="0"/>
          <a:chExt cx="0" cy="0"/>
        </a:xfrm>
      </p:grpSpPr>
      <p:sp>
        <p:nvSpPr>
          <p:cNvPr id="1008" name="Google Shape;1008;p199"/>
          <p:cNvSpPr txBox="1">
            <a:spLocks noGrp="1"/>
          </p:cNvSpPr>
          <p:nvPr>
            <p:ph type="title"/>
          </p:nvPr>
        </p:nvSpPr>
        <p:spPr>
          <a:xfrm>
            <a:off x="545744" y="165125"/>
            <a:ext cx="8511900" cy="568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3600" b="1" i="0">
                <a:solidFill>
                  <a:srgbClr val="F1B034"/>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9" name="Google Shape;1009;p199"/>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0" name="Google Shape;1010;p19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1" name="Google Shape;1011;p199"/>
          <p:cNvSpPr txBox="1">
            <a:spLocks noGrp="1"/>
          </p:cNvSpPr>
          <p:nvPr>
            <p:ph type="sldNum" idx="12"/>
          </p:nvPr>
        </p:nvSpPr>
        <p:spPr>
          <a:xfrm>
            <a:off x="6583680" y="4783455"/>
            <a:ext cx="2103000" cy="1386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1 2">
  <p:cSld name="TITLE_ONLY_1_1">
    <p:spTree>
      <p:nvGrpSpPr>
        <p:cNvPr id="1" name="Shape 1012"/>
        <p:cNvGrpSpPr/>
        <p:nvPr/>
      </p:nvGrpSpPr>
      <p:grpSpPr>
        <a:xfrm>
          <a:off x="0" y="0"/>
          <a:ext cx="0" cy="0"/>
          <a:chOff x="0" y="0"/>
          <a:chExt cx="0" cy="0"/>
        </a:xfrm>
      </p:grpSpPr>
      <p:sp>
        <p:nvSpPr>
          <p:cNvPr id="1013" name="Google Shape;1013;p200"/>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4" name="Google Shape;1014;p2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5" name="Google Shape;1015;p20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016" name="Google Shape;1016;p200"/>
          <p:cNvSpPr txBox="1"/>
          <p:nvPr/>
        </p:nvSpPr>
        <p:spPr>
          <a:xfrm>
            <a:off x="1604599" y="4663225"/>
            <a:ext cx="5535900" cy="200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000" i="1">
              <a:solidFill>
                <a:srgbClr val="1FA382"/>
              </a:solidFill>
              <a:latin typeface="Roboto"/>
              <a:ea typeface="Roboto"/>
              <a:cs typeface="Roboto"/>
              <a:sym typeface="Roboto"/>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Slide 1">
  <p:cSld name="TITLE_5">
    <p:spTree>
      <p:nvGrpSpPr>
        <p:cNvPr id="1" name="Shape 1017"/>
        <p:cNvGrpSpPr/>
        <p:nvPr/>
      </p:nvGrpSpPr>
      <p:grpSpPr>
        <a:xfrm>
          <a:off x="0" y="0"/>
          <a:ext cx="0" cy="0"/>
          <a:chOff x="0" y="0"/>
          <a:chExt cx="0" cy="0"/>
        </a:xfrm>
      </p:grpSpPr>
      <p:sp>
        <p:nvSpPr>
          <p:cNvPr id="1018" name="Google Shape;1018;p20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19" name="Google Shape;1019;p201"/>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1600"/>
              </a:spcBef>
              <a:spcAft>
                <a:spcPts val="0"/>
              </a:spcAft>
              <a:buClr>
                <a:schemeClr val="dk1"/>
              </a:buClr>
              <a:buSzPts val="1500"/>
              <a:buNone/>
              <a:defRPr sz="1500"/>
            </a:lvl2pPr>
            <a:lvl3pPr lvl="2" algn="ctr" rtl="0">
              <a:lnSpc>
                <a:spcPct val="90000"/>
              </a:lnSpc>
              <a:spcBef>
                <a:spcPts val="1600"/>
              </a:spcBef>
              <a:spcAft>
                <a:spcPts val="0"/>
              </a:spcAft>
              <a:buClr>
                <a:schemeClr val="dk1"/>
              </a:buClr>
              <a:buSzPts val="1400"/>
              <a:buNone/>
              <a:defRPr sz="1400"/>
            </a:lvl3pPr>
            <a:lvl4pPr lvl="3" algn="ctr" rtl="0">
              <a:lnSpc>
                <a:spcPct val="90000"/>
              </a:lnSpc>
              <a:spcBef>
                <a:spcPts val="1600"/>
              </a:spcBef>
              <a:spcAft>
                <a:spcPts val="0"/>
              </a:spcAft>
              <a:buClr>
                <a:schemeClr val="dk1"/>
              </a:buClr>
              <a:buSzPts val="1200"/>
              <a:buNone/>
              <a:defRPr sz="1200"/>
            </a:lvl4pPr>
            <a:lvl5pPr lvl="4" algn="ctr" rtl="0">
              <a:lnSpc>
                <a:spcPct val="90000"/>
              </a:lnSpc>
              <a:spcBef>
                <a:spcPts val="1600"/>
              </a:spcBef>
              <a:spcAft>
                <a:spcPts val="0"/>
              </a:spcAft>
              <a:buClr>
                <a:schemeClr val="dk1"/>
              </a:buClr>
              <a:buSzPts val="1200"/>
              <a:buNone/>
              <a:defRPr sz="1200"/>
            </a:lvl5pPr>
            <a:lvl6pPr lvl="5" algn="ctr" rtl="0">
              <a:lnSpc>
                <a:spcPct val="90000"/>
              </a:lnSpc>
              <a:spcBef>
                <a:spcPts val="16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1020" name="Google Shape;1020;p20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21" name="Google Shape;1021;p20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22" name="Google Shape;1022;p20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1023"/>
        <p:cNvGrpSpPr/>
        <p:nvPr/>
      </p:nvGrpSpPr>
      <p:grpSpPr>
        <a:xfrm>
          <a:off x="0" y="0"/>
          <a:ext cx="0" cy="0"/>
          <a:chOff x="0" y="0"/>
          <a:chExt cx="0" cy="0"/>
        </a:xfrm>
      </p:grpSpPr>
      <p:sp>
        <p:nvSpPr>
          <p:cNvPr id="1024" name="Google Shape;1024;p202"/>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25" name="Google Shape;1025;p20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6" name="Google Shape;1026;p2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slide 1" type="title">
  <p:cSld name="TITLE">
    <p:bg>
      <p:bgPr>
        <a:blipFill>
          <a:blip r:embed="rId2">
            <a:alphaModFix/>
          </a:blip>
          <a:stretch>
            <a:fillRect/>
          </a:stretch>
        </a:blipFill>
        <a:effectLst/>
      </p:bgPr>
    </p:bg>
    <p:spTree>
      <p:nvGrpSpPr>
        <p:cNvPr id="1" name="Shape 1321"/>
        <p:cNvGrpSpPr/>
        <p:nvPr/>
      </p:nvGrpSpPr>
      <p:grpSpPr>
        <a:xfrm>
          <a:off x="0" y="0"/>
          <a:ext cx="0" cy="0"/>
          <a:chOff x="0" y="0"/>
          <a:chExt cx="0" cy="0"/>
        </a:xfrm>
      </p:grpSpPr>
      <p:sp>
        <p:nvSpPr>
          <p:cNvPr id="1322" name="Google Shape;1322;p25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23" name="Google Shape;1323;p254"/>
          <p:cNvSpPr txBox="1">
            <a:spLocks noGrp="1"/>
          </p:cNvSpPr>
          <p:nvPr>
            <p:ph type="ctrTitle"/>
          </p:nvPr>
        </p:nvSpPr>
        <p:spPr>
          <a:xfrm>
            <a:off x="419850" y="2638950"/>
            <a:ext cx="8304300" cy="90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6"/>
              </a:buClr>
              <a:buSzPts val="3800"/>
              <a:buFont typeface="IBM Plex Sans SemiBold"/>
              <a:buNone/>
              <a:defRPr sz="3800" b="0">
                <a:solidFill>
                  <a:schemeClr val="accent6"/>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1324" name="Google Shape;1324;p254"/>
          <p:cNvPicPr preferRelativeResize="0"/>
          <p:nvPr/>
        </p:nvPicPr>
        <p:blipFill rotWithShape="1">
          <a:blip r:embed="rId3">
            <a:alphaModFix/>
          </a:blip>
          <a:srcRect l="29" r="39"/>
          <a:stretch/>
        </p:blipFill>
        <p:spPr>
          <a:xfrm>
            <a:off x="3752851" y="599175"/>
            <a:ext cx="1638298" cy="433851"/>
          </a:xfrm>
          <a:prstGeom prst="rect">
            <a:avLst/>
          </a:prstGeom>
          <a:noFill/>
          <a:ln>
            <a:noFill/>
          </a:ln>
        </p:spPr>
      </p:pic>
      <p:sp>
        <p:nvSpPr>
          <p:cNvPr id="1325" name="Google Shape;1325;p254"/>
          <p:cNvSpPr txBox="1"/>
          <p:nvPr/>
        </p:nvSpPr>
        <p:spPr>
          <a:xfrm>
            <a:off x="701900" y="1334200"/>
            <a:ext cx="8258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a:solidFill>
                  <a:schemeClr val="lt2"/>
                </a:solidFill>
                <a:latin typeface="Source Sans Pro"/>
                <a:ea typeface="Source Sans Pro"/>
                <a:cs typeface="Source Sans Pro"/>
                <a:sym typeface="Source Sans Pro"/>
              </a:rPr>
              <a:t>FinOps Community Day Europe</a:t>
            </a:r>
            <a:endParaRPr sz="3200">
              <a:solidFill>
                <a:schemeClr val="lt2"/>
              </a:solidFill>
              <a:latin typeface="Source Sans Pro"/>
              <a:ea typeface="Source Sans Pro"/>
              <a:cs typeface="Source Sans Pro"/>
              <a:sym typeface="Source Sans Pro"/>
            </a:endParaRPr>
          </a:p>
        </p:txBody>
      </p:sp>
      <p:cxnSp>
        <p:nvCxnSpPr>
          <p:cNvPr id="1326" name="Google Shape;1326;p254"/>
          <p:cNvCxnSpPr/>
          <p:nvPr/>
        </p:nvCxnSpPr>
        <p:spPr>
          <a:xfrm>
            <a:off x="2150075" y="2125775"/>
            <a:ext cx="3999000" cy="0"/>
          </a:xfrm>
          <a:prstGeom prst="straightConnector1">
            <a:avLst/>
          </a:prstGeom>
          <a:noFill/>
          <a:ln w="38100" cap="rnd" cmpd="sng">
            <a:solidFill>
              <a:schemeClr val="lt2"/>
            </a:solidFill>
            <a:prstDash val="solid"/>
            <a:round/>
            <a:headEnd type="none" w="med" len="med"/>
            <a:tailEnd type="none" w="med" len="med"/>
          </a:ln>
        </p:spPr>
      </p:cxnSp>
      <p:cxnSp>
        <p:nvCxnSpPr>
          <p:cNvPr id="1327" name="Google Shape;1327;p254"/>
          <p:cNvCxnSpPr/>
          <p:nvPr/>
        </p:nvCxnSpPr>
        <p:spPr>
          <a:xfrm>
            <a:off x="3901150" y="2123350"/>
            <a:ext cx="3633600" cy="0"/>
          </a:xfrm>
          <a:prstGeom prst="straightConnector1">
            <a:avLst/>
          </a:prstGeom>
          <a:noFill/>
          <a:ln w="19050" cap="rnd" cmpd="sng">
            <a:solidFill>
              <a:schemeClr val="lt2"/>
            </a:solidFill>
            <a:prstDash val="dot"/>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rgbClr val="2F3F4E"/>
        </a:solidFill>
        <a:effectLst/>
      </p:bgPr>
    </p:bg>
    <p:spTree>
      <p:nvGrpSpPr>
        <p:cNvPr id="1" name="Shape 1328"/>
        <p:cNvGrpSpPr/>
        <p:nvPr/>
      </p:nvGrpSpPr>
      <p:grpSpPr>
        <a:xfrm>
          <a:off x="0" y="0"/>
          <a:ext cx="0" cy="0"/>
          <a:chOff x="0" y="0"/>
          <a:chExt cx="0" cy="0"/>
        </a:xfrm>
      </p:grpSpPr>
      <p:sp>
        <p:nvSpPr>
          <p:cNvPr id="1329" name="Google Shape;1329;p255"/>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30" name="Google Shape;1330;p255"/>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31" name="Google Shape;1331;p25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32" name="Google Shape;1332;p255"/>
          <p:cNvPicPr preferRelativeResize="0"/>
          <p:nvPr/>
        </p:nvPicPr>
        <p:blipFill rotWithShape="1">
          <a:blip r:embed="rId2">
            <a:alphaModFix/>
          </a:blip>
          <a:srcRect l="29" r="39"/>
          <a:stretch/>
        </p:blipFill>
        <p:spPr>
          <a:xfrm>
            <a:off x="0" y="0"/>
            <a:ext cx="2720773" cy="1006999"/>
          </a:xfrm>
          <a:prstGeom prst="rect">
            <a:avLst/>
          </a:prstGeom>
          <a:noFill/>
          <a:ln>
            <a:noFill/>
          </a:ln>
        </p:spPr>
      </p:pic>
      <p:pic>
        <p:nvPicPr>
          <p:cNvPr id="1333" name="Google Shape;1333;p255"/>
          <p:cNvPicPr preferRelativeResize="0"/>
          <p:nvPr/>
        </p:nvPicPr>
        <p:blipFill rotWithShape="1">
          <a:blip r:embed="rId3">
            <a:alphaModFix/>
          </a:blip>
          <a:srcRect t="59" b="59"/>
          <a:stretch/>
        </p:blipFill>
        <p:spPr>
          <a:xfrm>
            <a:off x="6240307" y="4491300"/>
            <a:ext cx="2903696" cy="652199"/>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slide 2 1">
  <p:cSld name="TITLE_2_2">
    <p:bg>
      <p:bgPr>
        <a:blipFill>
          <a:blip r:embed="rId2">
            <a:alphaModFix/>
          </a:blip>
          <a:stretch>
            <a:fillRect/>
          </a:stretch>
        </a:blipFill>
        <a:effectLst/>
      </p:bgPr>
    </p:bg>
    <p:spTree>
      <p:nvGrpSpPr>
        <p:cNvPr id="1" name="Shape 1334"/>
        <p:cNvGrpSpPr/>
        <p:nvPr/>
      </p:nvGrpSpPr>
      <p:grpSpPr>
        <a:xfrm>
          <a:off x="0" y="0"/>
          <a:ext cx="0" cy="0"/>
          <a:chOff x="0" y="0"/>
          <a:chExt cx="0" cy="0"/>
        </a:xfrm>
      </p:grpSpPr>
      <p:sp>
        <p:nvSpPr>
          <p:cNvPr id="1335" name="Google Shape;1335;p256"/>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36" name="Google Shape;1336;p256"/>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37" name="Google Shape;1337;p256"/>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3">
  <p:cSld name="TITLE_2_1">
    <p:bg>
      <p:bgPr>
        <a:solidFill>
          <a:srgbClr val="2F3F4E"/>
        </a:solidFill>
        <a:effectLst/>
      </p:bgPr>
    </p:bg>
    <p:spTree>
      <p:nvGrpSpPr>
        <p:cNvPr id="1" name="Shape 1338"/>
        <p:cNvGrpSpPr/>
        <p:nvPr/>
      </p:nvGrpSpPr>
      <p:grpSpPr>
        <a:xfrm>
          <a:off x="0" y="0"/>
          <a:ext cx="0" cy="0"/>
          <a:chOff x="0" y="0"/>
          <a:chExt cx="0" cy="0"/>
        </a:xfrm>
      </p:grpSpPr>
      <p:sp>
        <p:nvSpPr>
          <p:cNvPr id="1339" name="Google Shape;1339;p257"/>
          <p:cNvSpPr txBox="1">
            <a:spLocks noGrp="1"/>
          </p:cNvSpPr>
          <p:nvPr>
            <p:ph type="ctrTitle"/>
          </p:nvPr>
        </p:nvSpPr>
        <p:spPr>
          <a:xfrm>
            <a:off x="419825" y="2489100"/>
            <a:ext cx="8304300" cy="9084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40" name="Google Shape;1340;p257"/>
          <p:cNvSpPr txBox="1">
            <a:spLocks noGrp="1"/>
          </p:cNvSpPr>
          <p:nvPr>
            <p:ph type="subTitle" idx="1"/>
          </p:nvPr>
        </p:nvSpPr>
        <p:spPr>
          <a:xfrm>
            <a:off x="1061775" y="1806325"/>
            <a:ext cx="7112100" cy="57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1" name="Google Shape;1341;p25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42" name="Google Shape;1342;p257"/>
          <p:cNvPicPr preferRelativeResize="0"/>
          <p:nvPr/>
        </p:nvPicPr>
        <p:blipFill rotWithShape="1">
          <a:blip r:embed="rId2">
            <a:alphaModFix/>
          </a:blip>
          <a:srcRect l="29" r="39"/>
          <a:stretch/>
        </p:blipFill>
        <p:spPr>
          <a:xfrm>
            <a:off x="0" y="0"/>
            <a:ext cx="2720773" cy="1006999"/>
          </a:xfrm>
          <a:prstGeom prst="rect">
            <a:avLst/>
          </a:prstGeom>
          <a:noFill/>
          <a:ln>
            <a:noFill/>
          </a:ln>
        </p:spPr>
      </p:pic>
      <p:pic>
        <p:nvPicPr>
          <p:cNvPr id="1343" name="Google Shape;1343;p257"/>
          <p:cNvPicPr preferRelativeResize="0"/>
          <p:nvPr/>
        </p:nvPicPr>
        <p:blipFill rotWithShape="1">
          <a:blip r:embed="rId3">
            <a:alphaModFix/>
          </a:blip>
          <a:srcRect t="59" b="59"/>
          <a:stretch/>
        </p:blipFill>
        <p:spPr>
          <a:xfrm>
            <a:off x="6240307" y="4491300"/>
            <a:ext cx="2903696" cy="652199"/>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lide 4">
  <p:cSld name="TITLE_2_1_1">
    <p:bg>
      <p:bgPr>
        <a:solidFill>
          <a:srgbClr val="2F3F4E"/>
        </a:solidFill>
        <a:effectLst/>
      </p:bgPr>
    </p:bg>
    <p:spTree>
      <p:nvGrpSpPr>
        <p:cNvPr id="1" name="Shape 1344"/>
        <p:cNvGrpSpPr/>
        <p:nvPr/>
      </p:nvGrpSpPr>
      <p:grpSpPr>
        <a:xfrm>
          <a:off x="0" y="0"/>
          <a:ext cx="0" cy="0"/>
          <a:chOff x="0" y="0"/>
          <a:chExt cx="0" cy="0"/>
        </a:xfrm>
      </p:grpSpPr>
      <p:pic>
        <p:nvPicPr>
          <p:cNvPr id="1345" name="Google Shape;1345;p258"/>
          <p:cNvPicPr preferRelativeResize="0"/>
          <p:nvPr/>
        </p:nvPicPr>
        <p:blipFill rotWithShape="1">
          <a:blip r:embed="rId2">
            <a:alphaModFix/>
          </a:blip>
          <a:srcRect l="39" r="49"/>
          <a:stretch/>
        </p:blipFill>
        <p:spPr>
          <a:xfrm>
            <a:off x="0" y="0"/>
            <a:ext cx="1653601" cy="985050"/>
          </a:xfrm>
          <a:prstGeom prst="rect">
            <a:avLst/>
          </a:prstGeom>
          <a:noFill/>
          <a:ln>
            <a:noFill/>
          </a:ln>
        </p:spPr>
      </p:pic>
      <p:sp>
        <p:nvSpPr>
          <p:cNvPr id="1346" name="Google Shape;1346;p25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47" name="Google Shape;1347;p258"/>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
        <p:nvSpPr>
          <p:cNvPr id="1348" name="Google Shape;1348;p258"/>
          <p:cNvSpPr txBox="1">
            <a:spLocks noGrp="1"/>
          </p:cNvSpPr>
          <p:nvPr>
            <p:ph type="ctrTitle"/>
          </p:nvPr>
        </p:nvSpPr>
        <p:spPr>
          <a:xfrm>
            <a:off x="419825" y="1780400"/>
            <a:ext cx="8304300" cy="5097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2200"/>
              <a:buNone/>
              <a:defRPr sz="22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49" name="Google Shape;1349;p258"/>
          <p:cNvSpPr txBox="1">
            <a:spLocks noGrp="1"/>
          </p:cNvSpPr>
          <p:nvPr>
            <p:ph type="subTitle" idx="1"/>
          </p:nvPr>
        </p:nvSpPr>
        <p:spPr>
          <a:xfrm>
            <a:off x="419775" y="2480450"/>
            <a:ext cx="8304300" cy="108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slide 5">
  <p:cSld name="TITLE_2_1_1_1">
    <p:bg>
      <p:bgPr>
        <a:solidFill>
          <a:srgbClr val="2F3F4E"/>
        </a:solidFill>
        <a:effectLst/>
      </p:bgPr>
    </p:bg>
    <p:spTree>
      <p:nvGrpSpPr>
        <p:cNvPr id="1" name="Shape 1350"/>
        <p:cNvGrpSpPr/>
        <p:nvPr/>
      </p:nvGrpSpPr>
      <p:grpSpPr>
        <a:xfrm>
          <a:off x="0" y="0"/>
          <a:ext cx="0" cy="0"/>
          <a:chOff x="0" y="0"/>
          <a:chExt cx="0" cy="0"/>
        </a:xfrm>
      </p:grpSpPr>
      <p:pic>
        <p:nvPicPr>
          <p:cNvPr id="1351" name="Google Shape;1351;p259"/>
          <p:cNvPicPr preferRelativeResize="0"/>
          <p:nvPr/>
        </p:nvPicPr>
        <p:blipFill rotWithShape="1">
          <a:blip r:embed="rId2">
            <a:alphaModFix/>
          </a:blip>
          <a:srcRect l="39" r="49"/>
          <a:stretch/>
        </p:blipFill>
        <p:spPr>
          <a:xfrm>
            <a:off x="0" y="0"/>
            <a:ext cx="1653601" cy="985050"/>
          </a:xfrm>
          <a:prstGeom prst="rect">
            <a:avLst/>
          </a:prstGeom>
          <a:noFill/>
          <a:ln>
            <a:noFill/>
          </a:ln>
        </p:spPr>
      </p:pic>
      <p:sp>
        <p:nvSpPr>
          <p:cNvPr id="1352" name="Google Shape;1352;p25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53" name="Google Shape;1353;p259"/>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
        <p:nvSpPr>
          <p:cNvPr id="1354" name="Google Shape;1354;p259"/>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55" name="Google Shape;1355;p259"/>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tate of FinOps 2023">
  <p:cSld name="TITLE_2_1_1_1_1">
    <p:bg>
      <p:bgPr>
        <a:blipFill>
          <a:blip r:embed="rId2">
            <a:alphaModFix/>
          </a:blip>
          <a:stretch>
            <a:fillRect/>
          </a:stretch>
        </a:blipFill>
        <a:effectLst/>
      </p:bgPr>
    </p:bg>
    <p:spTree>
      <p:nvGrpSpPr>
        <p:cNvPr id="1" name="Shape 1356"/>
        <p:cNvGrpSpPr/>
        <p:nvPr/>
      </p:nvGrpSpPr>
      <p:grpSpPr>
        <a:xfrm>
          <a:off x="0" y="0"/>
          <a:ext cx="0" cy="0"/>
          <a:chOff x="0" y="0"/>
          <a:chExt cx="0" cy="0"/>
        </a:xfrm>
      </p:grpSpPr>
      <p:sp>
        <p:nvSpPr>
          <p:cNvPr id="1357" name="Google Shape;1357;p26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8" name="Google Shape;1358;p260"/>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59" name="Google Shape;1359;p260"/>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2F2F2"/>
        </a:solidFill>
        <a:effectLst/>
      </p:bgPr>
    </p:bg>
    <p:spTree>
      <p:nvGrpSpPr>
        <p:cNvPr id="1" name="Shape 1360"/>
        <p:cNvGrpSpPr/>
        <p:nvPr/>
      </p:nvGrpSpPr>
      <p:grpSpPr>
        <a:xfrm>
          <a:off x="0" y="0"/>
          <a:ext cx="0" cy="0"/>
          <a:chOff x="0" y="0"/>
          <a:chExt cx="0" cy="0"/>
        </a:xfrm>
      </p:grpSpPr>
      <p:sp>
        <p:nvSpPr>
          <p:cNvPr id="1361" name="Google Shape;1361;p261"/>
          <p:cNvSpPr txBox="1">
            <a:spLocks noGrp="1"/>
          </p:cNvSpPr>
          <p:nvPr>
            <p:ph type="title"/>
          </p:nvPr>
        </p:nvSpPr>
        <p:spPr>
          <a:xfrm>
            <a:off x="419825" y="2134625"/>
            <a:ext cx="8304300" cy="1486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362" name="Google Shape;1362;p26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63" name="Google Shape;1363;p261"/>
          <p:cNvPicPr preferRelativeResize="0"/>
          <p:nvPr/>
        </p:nvPicPr>
        <p:blipFill rotWithShape="1">
          <a:blip r:embed="rId2">
            <a:alphaModFix/>
          </a:blip>
          <a:srcRect t="9" b="9"/>
          <a:stretch/>
        </p:blipFill>
        <p:spPr>
          <a:xfrm>
            <a:off x="7923031" y="0"/>
            <a:ext cx="1220972" cy="841799"/>
          </a:xfrm>
          <a:prstGeom prst="rect">
            <a:avLst/>
          </a:prstGeom>
          <a:noFill/>
          <a:ln>
            <a:noFill/>
          </a:ln>
        </p:spPr>
      </p:pic>
      <p:pic>
        <p:nvPicPr>
          <p:cNvPr id="1364" name="Google Shape;1364;p261"/>
          <p:cNvPicPr preferRelativeResize="0"/>
          <p:nvPr/>
        </p:nvPicPr>
        <p:blipFill rotWithShape="1">
          <a:blip r:embed="rId3">
            <a:alphaModFix/>
          </a:blip>
          <a:srcRect l="49" r="49"/>
          <a:stretch/>
        </p:blipFill>
        <p:spPr>
          <a:xfrm>
            <a:off x="0" y="4345525"/>
            <a:ext cx="1594373" cy="797975"/>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F3F4E"/>
        </a:solidFill>
        <a:effectLst/>
      </p:bgPr>
    </p:bg>
    <p:spTree>
      <p:nvGrpSpPr>
        <p:cNvPr id="1" name="Shape 1365"/>
        <p:cNvGrpSpPr/>
        <p:nvPr/>
      </p:nvGrpSpPr>
      <p:grpSpPr>
        <a:xfrm>
          <a:off x="0" y="0"/>
          <a:ext cx="0" cy="0"/>
          <a:chOff x="0" y="0"/>
          <a:chExt cx="0" cy="0"/>
        </a:xfrm>
      </p:grpSpPr>
      <p:sp>
        <p:nvSpPr>
          <p:cNvPr id="1366" name="Google Shape;1366;p262"/>
          <p:cNvSpPr txBox="1">
            <a:spLocks noGrp="1"/>
          </p:cNvSpPr>
          <p:nvPr>
            <p:ph type="title"/>
          </p:nvPr>
        </p:nvSpPr>
        <p:spPr>
          <a:xfrm>
            <a:off x="419825" y="2134750"/>
            <a:ext cx="8304300" cy="1975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67" name="Google Shape;1367;p26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68" name="Google Shape;1368;p262"/>
          <p:cNvPicPr preferRelativeResize="0"/>
          <p:nvPr/>
        </p:nvPicPr>
        <p:blipFill rotWithShape="1">
          <a:blip r:embed="rId2">
            <a:alphaModFix/>
          </a:blip>
          <a:srcRect l="39" r="49"/>
          <a:stretch/>
        </p:blipFill>
        <p:spPr>
          <a:xfrm>
            <a:off x="0" y="0"/>
            <a:ext cx="1653601" cy="985050"/>
          </a:xfrm>
          <a:prstGeom prst="rect">
            <a:avLst/>
          </a:prstGeom>
          <a:noFill/>
          <a:ln>
            <a:noFill/>
          </a:ln>
        </p:spPr>
      </p:pic>
      <p:pic>
        <p:nvPicPr>
          <p:cNvPr id="1369" name="Google Shape;1369;p262"/>
          <p:cNvPicPr preferRelativeResize="0"/>
          <p:nvPr/>
        </p:nvPicPr>
        <p:blipFill rotWithShape="1">
          <a:blip r:embed="rId3">
            <a:alphaModFix/>
          </a:blip>
          <a:srcRect t="59" b="59"/>
          <a:stretch/>
        </p:blipFill>
        <p:spPr>
          <a:xfrm>
            <a:off x="6268350" y="4497600"/>
            <a:ext cx="2875648" cy="645899"/>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header 3">
  <p:cSld name="SECTION_HEADER_1">
    <p:bg>
      <p:bgPr>
        <a:blipFill>
          <a:blip r:embed="rId2">
            <a:alphaModFix/>
          </a:blip>
          <a:stretch>
            <a:fillRect/>
          </a:stretch>
        </a:blipFill>
        <a:effectLst/>
      </p:bgPr>
    </p:bg>
    <p:spTree>
      <p:nvGrpSpPr>
        <p:cNvPr id="1" name="Shape 1370"/>
        <p:cNvGrpSpPr/>
        <p:nvPr/>
      </p:nvGrpSpPr>
      <p:grpSpPr>
        <a:xfrm>
          <a:off x="0" y="0"/>
          <a:ext cx="0" cy="0"/>
          <a:chOff x="0" y="0"/>
          <a:chExt cx="0" cy="0"/>
        </a:xfrm>
      </p:grpSpPr>
      <p:sp>
        <p:nvSpPr>
          <p:cNvPr id="1371" name="Google Shape;1371;p263"/>
          <p:cNvSpPr txBox="1">
            <a:spLocks noGrp="1"/>
          </p:cNvSpPr>
          <p:nvPr>
            <p:ph type="title"/>
          </p:nvPr>
        </p:nvSpPr>
        <p:spPr>
          <a:xfrm>
            <a:off x="1307500" y="2073950"/>
            <a:ext cx="6451200" cy="841800"/>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2" name="Google Shape;1372;p26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2 Cols" type="twoColTx">
  <p:cSld name="TITLE_AND_TWO_COLUMNS">
    <p:spTree>
      <p:nvGrpSpPr>
        <p:cNvPr id="1" name="Shape 1373"/>
        <p:cNvGrpSpPr/>
        <p:nvPr/>
      </p:nvGrpSpPr>
      <p:grpSpPr>
        <a:xfrm>
          <a:off x="0" y="0"/>
          <a:ext cx="0" cy="0"/>
          <a:chOff x="0" y="0"/>
          <a:chExt cx="0" cy="0"/>
        </a:xfrm>
      </p:grpSpPr>
      <p:sp>
        <p:nvSpPr>
          <p:cNvPr id="1374" name="Google Shape;1374;p264"/>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5" name="Google Shape;1375;p264"/>
          <p:cNvSpPr txBox="1">
            <a:spLocks noGrp="1"/>
          </p:cNvSpPr>
          <p:nvPr>
            <p:ph type="body" idx="1"/>
          </p:nvPr>
        </p:nvSpPr>
        <p:spPr>
          <a:xfrm>
            <a:off x="419825" y="103302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76" name="Google Shape;1376;p264"/>
          <p:cNvSpPr txBox="1">
            <a:spLocks noGrp="1"/>
          </p:cNvSpPr>
          <p:nvPr>
            <p:ph type="body" idx="2"/>
          </p:nvPr>
        </p:nvSpPr>
        <p:spPr>
          <a:xfrm>
            <a:off x="4617375" y="103307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77" name="Google Shape;1377;p26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8" name="Google Shape;1378;p264"/>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2"/>
        <p:cNvGrpSpPr/>
        <p:nvPr/>
      </p:nvGrpSpPr>
      <p:grpSpPr>
        <a:xfrm>
          <a:off x="0" y="0"/>
          <a:ext cx="0" cy="0"/>
          <a:chOff x="0" y="0"/>
          <a:chExt cx="0" cy="0"/>
        </a:xfrm>
      </p:grpSpPr>
      <p:sp>
        <p:nvSpPr>
          <p:cNvPr id="73" name="Google Shape;73;p20"/>
          <p:cNvSpPr txBox="1">
            <a:spLocks noGrp="1"/>
          </p:cNvSpPr>
          <p:nvPr>
            <p:ph type="subTitle" idx="1"/>
          </p:nvPr>
        </p:nvSpPr>
        <p:spPr>
          <a:xfrm>
            <a:off x="457172" y="205067"/>
            <a:ext cx="8228700" cy="39804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Tree>
  </p:cSld>
  <p:clrMapOvr>
    <a:masterClrMapping/>
  </p:clrMapOvr>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 Subtitle, 2 Cols">
  <p:cSld name="TITLE_AND_TWO_COLUMNS_1">
    <p:spTree>
      <p:nvGrpSpPr>
        <p:cNvPr id="1" name="Shape 1379"/>
        <p:cNvGrpSpPr/>
        <p:nvPr/>
      </p:nvGrpSpPr>
      <p:grpSpPr>
        <a:xfrm>
          <a:off x="0" y="0"/>
          <a:ext cx="0" cy="0"/>
          <a:chOff x="0" y="0"/>
          <a:chExt cx="0" cy="0"/>
        </a:xfrm>
      </p:grpSpPr>
      <p:sp>
        <p:nvSpPr>
          <p:cNvPr id="1380" name="Google Shape;1380;p265"/>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1" name="Google Shape;1381;p265"/>
          <p:cNvSpPr txBox="1">
            <a:spLocks noGrp="1"/>
          </p:cNvSpPr>
          <p:nvPr>
            <p:ph type="body" idx="1"/>
          </p:nvPr>
        </p:nvSpPr>
        <p:spPr>
          <a:xfrm>
            <a:off x="419825" y="184952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82" name="Google Shape;1382;p265"/>
          <p:cNvSpPr txBox="1">
            <a:spLocks noGrp="1"/>
          </p:cNvSpPr>
          <p:nvPr>
            <p:ph type="body" idx="2"/>
          </p:nvPr>
        </p:nvSpPr>
        <p:spPr>
          <a:xfrm>
            <a:off x="4617350" y="184937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83" name="Google Shape;1383;p26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84" name="Google Shape;1384;p265"/>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1385" name="Google Shape;1385;p265"/>
          <p:cNvSpPr txBox="1">
            <a:spLocks noGrp="1"/>
          </p:cNvSpPr>
          <p:nvPr>
            <p:ph type="subTitle" idx="3"/>
          </p:nvPr>
        </p:nvSpPr>
        <p:spPr>
          <a:xfrm>
            <a:off x="419825" y="1033025"/>
            <a:ext cx="8173200" cy="466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6"/>
        <p:cNvGrpSpPr/>
        <p:nvPr/>
      </p:nvGrpSpPr>
      <p:grpSpPr>
        <a:xfrm>
          <a:off x="0" y="0"/>
          <a:ext cx="0" cy="0"/>
          <a:chOff x="0" y="0"/>
          <a:chExt cx="0" cy="0"/>
        </a:xfrm>
      </p:grpSpPr>
      <p:sp>
        <p:nvSpPr>
          <p:cNvPr id="1387" name="Google Shape;1387;p266"/>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8" name="Google Shape;1388;p266"/>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89" name="Google Shape;1389;p266"/>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1390" name="Google Shape;1390;p266"/>
          <p:cNvGraphicFramePr/>
          <p:nvPr/>
        </p:nvGraphicFramePr>
        <p:xfrm>
          <a:off x="419825" y="1032990"/>
          <a:ext cx="8313000" cy="35296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14775">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4775">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47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47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9875">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91"/>
        <p:cNvGrpSpPr/>
        <p:nvPr/>
      </p:nvGrpSpPr>
      <p:grpSpPr>
        <a:xfrm>
          <a:off x="0" y="0"/>
          <a:ext cx="0" cy="0"/>
          <a:chOff x="0" y="0"/>
          <a:chExt cx="0" cy="0"/>
        </a:xfrm>
      </p:grpSpPr>
      <p:sp>
        <p:nvSpPr>
          <p:cNvPr id="1392" name="Google Shape;1392;p267"/>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3" name="Google Shape;1393;p26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94" name="Google Shape;1394;p267"/>
          <p:cNvPicPr preferRelativeResize="0"/>
          <p:nvPr/>
        </p:nvPicPr>
        <p:blipFill rotWithShape="1">
          <a:blip r:embed="rId2">
            <a:alphaModFix/>
          </a:blip>
          <a:srcRect l="49" r="59"/>
          <a:stretch/>
        </p:blipFill>
        <p:spPr>
          <a:xfrm>
            <a:off x="0" y="4018355"/>
            <a:ext cx="9144005" cy="112514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95"/>
        <p:cNvGrpSpPr/>
        <p:nvPr/>
      </p:nvGrpSpPr>
      <p:grpSpPr>
        <a:xfrm>
          <a:off x="0" y="0"/>
          <a:ext cx="0" cy="0"/>
          <a:chOff x="0" y="0"/>
          <a:chExt cx="0" cy="0"/>
        </a:xfrm>
      </p:grpSpPr>
      <p:sp>
        <p:nvSpPr>
          <p:cNvPr id="1396" name="Google Shape;1396;p268"/>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7" name="Google Shape;1397;p26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98" name="Google Shape;1398;p268"/>
          <p:cNvPicPr preferRelativeResize="0"/>
          <p:nvPr/>
        </p:nvPicPr>
        <p:blipFill rotWithShape="1">
          <a:blip r:embed="rId2">
            <a:alphaModFix/>
          </a:blip>
          <a:srcRect l="49" r="59"/>
          <a:stretch/>
        </p:blipFill>
        <p:spPr>
          <a:xfrm>
            <a:off x="0" y="4018355"/>
            <a:ext cx="9144005" cy="1125141"/>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only 3">
  <p:cSld name="TITLE_ONLY_2_2">
    <p:spTree>
      <p:nvGrpSpPr>
        <p:cNvPr id="1" name="Shape 1399"/>
        <p:cNvGrpSpPr/>
        <p:nvPr/>
      </p:nvGrpSpPr>
      <p:grpSpPr>
        <a:xfrm>
          <a:off x="0" y="0"/>
          <a:ext cx="0" cy="0"/>
          <a:chOff x="0" y="0"/>
          <a:chExt cx="0" cy="0"/>
        </a:xfrm>
      </p:grpSpPr>
      <p:pic>
        <p:nvPicPr>
          <p:cNvPr id="1400" name="Google Shape;1400;p269"/>
          <p:cNvPicPr preferRelativeResize="0"/>
          <p:nvPr/>
        </p:nvPicPr>
        <p:blipFill>
          <a:blip r:embed="rId2">
            <a:alphaModFix/>
          </a:blip>
          <a:stretch>
            <a:fillRect/>
          </a:stretch>
        </p:blipFill>
        <p:spPr>
          <a:xfrm>
            <a:off x="0" y="4338648"/>
            <a:ext cx="9144005" cy="804863"/>
          </a:xfrm>
          <a:prstGeom prst="rect">
            <a:avLst/>
          </a:prstGeom>
          <a:noFill/>
          <a:ln>
            <a:noFill/>
          </a:ln>
        </p:spPr>
      </p:pic>
      <p:sp>
        <p:nvSpPr>
          <p:cNvPr id="1401" name="Google Shape;1401;p269"/>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2" name="Google Shape;1402;p26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1 Col, Blue Background">
  <p:cSld name="TITLE_ONLY_2_1">
    <p:bg>
      <p:bgPr>
        <a:solidFill>
          <a:srgbClr val="2F3F4E"/>
        </a:solidFill>
        <a:effectLst/>
      </p:bgPr>
    </p:bg>
    <p:spTree>
      <p:nvGrpSpPr>
        <p:cNvPr id="1" name="Shape 1403"/>
        <p:cNvGrpSpPr/>
        <p:nvPr/>
      </p:nvGrpSpPr>
      <p:grpSpPr>
        <a:xfrm>
          <a:off x="0" y="0"/>
          <a:ext cx="0" cy="0"/>
          <a:chOff x="0" y="0"/>
          <a:chExt cx="0" cy="0"/>
        </a:xfrm>
      </p:grpSpPr>
      <p:sp>
        <p:nvSpPr>
          <p:cNvPr id="1404" name="Google Shape;1404;p27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5" name="Google Shape;1405;p27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06" name="Google Shape;1406;p270"/>
          <p:cNvSpPr txBox="1">
            <a:spLocks noGrp="1"/>
          </p:cNvSpPr>
          <p:nvPr>
            <p:ph type="body" idx="1"/>
          </p:nvPr>
        </p:nvSpPr>
        <p:spPr>
          <a:xfrm>
            <a:off x="419825" y="1033025"/>
            <a:ext cx="8313000" cy="3687600"/>
          </a:xfrm>
          <a:prstGeom prst="rect">
            <a:avLst/>
          </a:prstGeom>
        </p:spPr>
        <p:txBody>
          <a:bodyPr spcFirstLastPara="1" wrap="square" lIns="0" tIns="0" rIns="0" bIns="0" anchor="t" anchorCtr="0">
            <a:noAutofit/>
          </a:bodyPr>
          <a:lstStyle>
            <a:lvl1pPr marL="457200" lvl="0" indent="-330200" rtl="0">
              <a:spcBef>
                <a:spcPts val="0"/>
              </a:spcBef>
              <a:spcAft>
                <a:spcPts val="0"/>
              </a:spcAft>
              <a:buClr>
                <a:srgbClr val="FFFFFF"/>
              </a:buClr>
              <a:buSzPts val="1600"/>
              <a:buChar char="▸"/>
              <a:defRPr>
                <a:solidFill>
                  <a:srgbClr val="FFFFFF"/>
                </a:solidFill>
              </a:defRPr>
            </a:lvl1pPr>
            <a:lvl2pPr marL="914400" lvl="1" indent="-323850" rtl="0">
              <a:spcBef>
                <a:spcPts val="0"/>
              </a:spcBef>
              <a:spcAft>
                <a:spcPts val="0"/>
              </a:spcAft>
              <a:buClr>
                <a:srgbClr val="FFFFFF"/>
              </a:buClr>
              <a:buSzPts val="15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1150" rtl="0">
              <a:spcBef>
                <a:spcPts val="0"/>
              </a:spcBef>
              <a:spcAft>
                <a:spcPts val="0"/>
              </a:spcAft>
              <a:buClr>
                <a:srgbClr val="FFFFFF"/>
              </a:buClr>
              <a:buSzPts val="1300"/>
              <a:buChar char="▸"/>
              <a:defRPr>
                <a:solidFill>
                  <a:srgbClr val="FFFFFF"/>
                </a:solidFill>
              </a:defRPr>
            </a:lvl4pPr>
            <a:lvl5pPr marL="2286000" lvl="4" indent="-304800" rtl="0">
              <a:spcBef>
                <a:spcPts val="0"/>
              </a:spcBef>
              <a:spcAft>
                <a:spcPts val="0"/>
              </a:spcAft>
              <a:buClr>
                <a:srgbClr val="FFFFFF"/>
              </a:buClr>
              <a:buSzPts val="12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9400" rtl="0">
              <a:spcBef>
                <a:spcPts val="0"/>
              </a:spcBef>
              <a:spcAft>
                <a:spcPts val="0"/>
              </a:spcAft>
              <a:buClr>
                <a:srgbClr val="FFFFFF"/>
              </a:buClr>
              <a:buSzPts val="800"/>
              <a:buChar char="▸"/>
              <a:defRPr>
                <a:solidFill>
                  <a:srgbClr val="FFFFFF"/>
                </a:solidFill>
              </a:defRPr>
            </a:lvl9pPr>
          </a:lstStyle>
          <a:p>
            <a:endParaRPr/>
          </a:p>
        </p:txBody>
      </p:sp>
      <p:pic>
        <p:nvPicPr>
          <p:cNvPr id="1407" name="Google Shape;1407;p270"/>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1408" name="Google Shape;1408;p270"/>
          <p:cNvSpPr txBox="1">
            <a:spLocks noGrp="1"/>
          </p:cNvSpPr>
          <p:nvPr>
            <p:ph type="sldNum" idx="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9"/>
        <p:cNvGrpSpPr/>
        <p:nvPr/>
      </p:nvGrpSpPr>
      <p:grpSpPr>
        <a:xfrm>
          <a:off x="0" y="0"/>
          <a:ext cx="0" cy="0"/>
          <a:chOff x="0" y="0"/>
          <a:chExt cx="0" cy="0"/>
        </a:xfrm>
      </p:grpSpPr>
      <p:sp>
        <p:nvSpPr>
          <p:cNvPr id="1410" name="Google Shape;1410;p271"/>
          <p:cNvSpPr txBox="1">
            <a:spLocks noGrp="1"/>
          </p:cNvSpPr>
          <p:nvPr>
            <p:ph type="title"/>
          </p:nvPr>
        </p:nvSpPr>
        <p:spPr>
          <a:xfrm>
            <a:off x="419825" y="423025"/>
            <a:ext cx="6205500" cy="4293900"/>
          </a:xfrm>
          <a:prstGeom prst="rect">
            <a:avLst/>
          </a:prstGeom>
        </p:spPr>
        <p:txBody>
          <a:bodyPr spcFirstLastPara="1" wrap="square" lIns="0" tIns="0" rIns="0" bIns="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11" name="Google Shape;1411;p27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12" name="Google Shape;1412;p271"/>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1413" name="Google Shape;1413;p271"/>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 Blue Background">
  <p:cSld name="CUSTOM">
    <p:bg>
      <p:bgPr>
        <a:solidFill>
          <a:schemeClr val="dk2"/>
        </a:solidFill>
        <a:effectLst/>
      </p:bgPr>
    </p:bg>
    <p:spTree>
      <p:nvGrpSpPr>
        <p:cNvPr id="1" name="Shape 1414"/>
        <p:cNvGrpSpPr/>
        <p:nvPr/>
      </p:nvGrpSpPr>
      <p:grpSpPr>
        <a:xfrm>
          <a:off x="0" y="0"/>
          <a:ext cx="0" cy="0"/>
          <a:chOff x="0" y="0"/>
          <a:chExt cx="0" cy="0"/>
        </a:xfrm>
      </p:grpSpPr>
      <p:sp>
        <p:nvSpPr>
          <p:cNvPr id="1415" name="Google Shape;1415;p272"/>
          <p:cNvSpPr txBox="1">
            <a:spLocks noGrp="1"/>
          </p:cNvSpPr>
          <p:nvPr>
            <p:ph type="title"/>
          </p:nvPr>
        </p:nvSpPr>
        <p:spPr>
          <a:xfrm>
            <a:off x="419825" y="343025"/>
            <a:ext cx="8313000" cy="690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pic>
        <p:nvPicPr>
          <p:cNvPr id="1416" name="Google Shape;1416;p272"/>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1417" name="Google Shape;1417;p272"/>
          <p:cNvPicPr preferRelativeResize="0"/>
          <p:nvPr/>
        </p:nvPicPr>
        <p:blipFill rotWithShape="1">
          <a:blip r:embed="rId3">
            <a:alphaModFix/>
          </a:blip>
          <a:srcRect l="29" r="39"/>
          <a:stretch/>
        </p:blipFill>
        <p:spPr>
          <a:xfrm flipH="1">
            <a:off x="6423226" y="0"/>
            <a:ext cx="2720773" cy="1006999"/>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Domain Overview">
  <p:cSld name="CUSTOM_2">
    <p:bg>
      <p:bgPr>
        <a:solidFill>
          <a:schemeClr val="lt1"/>
        </a:solidFill>
        <a:effectLst/>
      </p:bgPr>
    </p:bg>
    <p:spTree>
      <p:nvGrpSpPr>
        <p:cNvPr id="1" name="Shape 1418"/>
        <p:cNvGrpSpPr/>
        <p:nvPr/>
      </p:nvGrpSpPr>
      <p:grpSpPr>
        <a:xfrm>
          <a:off x="0" y="0"/>
          <a:ext cx="0" cy="0"/>
          <a:chOff x="0" y="0"/>
          <a:chExt cx="0" cy="0"/>
        </a:xfrm>
      </p:grpSpPr>
      <p:pic>
        <p:nvPicPr>
          <p:cNvPr id="1419" name="Google Shape;1419;p273"/>
          <p:cNvPicPr preferRelativeResize="0"/>
          <p:nvPr/>
        </p:nvPicPr>
        <p:blipFill rotWithShape="1">
          <a:blip r:embed="rId2">
            <a:alphaModFix/>
          </a:blip>
          <a:srcRect/>
          <a:stretch/>
        </p:blipFill>
        <p:spPr>
          <a:xfrm>
            <a:off x="4813925" y="0"/>
            <a:ext cx="4330075" cy="952625"/>
          </a:xfrm>
          <a:prstGeom prst="rect">
            <a:avLst/>
          </a:prstGeom>
          <a:noFill/>
          <a:ln>
            <a:noFill/>
          </a:ln>
        </p:spPr>
      </p:pic>
      <p:sp>
        <p:nvSpPr>
          <p:cNvPr id="1420" name="Google Shape;1420;p273"/>
          <p:cNvSpPr txBox="1">
            <a:spLocks noGrp="1"/>
          </p:cNvSpPr>
          <p:nvPr>
            <p:ph type="title"/>
          </p:nvPr>
        </p:nvSpPr>
        <p:spPr>
          <a:xfrm>
            <a:off x="419825" y="423025"/>
            <a:ext cx="8313000" cy="498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421" name="Google Shape;1421;p273"/>
          <p:cNvSpPr txBox="1">
            <a:spLocks noGrp="1"/>
          </p:cNvSpPr>
          <p:nvPr>
            <p:ph type="body" idx="1"/>
          </p:nvPr>
        </p:nvSpPr>
        <p:spPr>
          <a:xfrm>
            <a:off x="5778100" y="90750"/>
            <a:ext cx="3366000" cy="2523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1pPr>
            <a:lvl2pPr marL="914400" lvl="1"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2pPr>
            <a:lvl3pPr marL="1371600" lvl="2" indent="-317500" rtl="0">
              <a:spcBef>
                <a:spcPts val="0"/>
              </a:spcBef>
              <a:spcAft>
                <a:spcPts val="0"/>
              </a:spcAft>
              <a:buClr>
                <a:schemeClr val="accent6"/>
              </a:buClr>
              <a:buSzPts val="1400"/>
              <a:buFont typeface="Source Sans Pro"/>
              <a:buChar char="▸"/>
              <a:defRPr>
                <a:solidFill>
                  <a:schemeClr val="accent6"/>
                </a:solidFill>
                <a:latin typeface="Source Sans Pro"/>
                <a:ea typeface="Source Sans Pro"/>
                <a:cs typeface="Source Sans Pro"/>
                <a:sym typeface="Source Sans Pro"/>
              </a:defRPr>
            </a:lvl3pPr>
            <a:lvl4pPr marL="1828800" lvl="3" indent="-311150" rtl="0">
              <a:spcBef>
                <a:spcPts val="0"/>
              </a:spcBef>
              <a:spcAft>
                <a:spcPts val="0"/>
              </a:spcAft>
              <a:buClr>
                <a:schemeClr val="accent6"/>
              </a:buClr>
              <a:buSzPts val="1300"/>
              <a:buFont typeface="Source Sans Pro"/>
              <a:buChar char="▸"/>
              <a:defRPr>
                <a:solidFill>
                  <a:schemeClr val="accent6"/>
                </a:solidFill>
                <a:latin typeface="Source Sans Pro"/>
                <a:ea typeface="Source Sans Pro"/>
                <a:cs typeface="Source Sans Pro"/>
                <a:sym typeface="Source Sans Pro"/>
              </a:defRPr>
            </a:lvl4pPr>
            <a:lvl5pPr marL="2286000" lvl="4" indent="-304800" rtl="0">
              <a:spcBef>
                <a:spcPts val="0"/>
              </a:spcBef>
              <a:spcAft>
                <a:spcPts val="0"/>
              </a:spcAft>
              <a:buClr>
                <a:schemeClr val="accent6"/>
              </a:buClr>
              <a:buSzPts val="1200"/>
              <a:buFont typeface="Source Sans Pro"/>
              <a:buChar char="▸"/>
              <a:defRPr>
                <a:solidFill>
                  <a:schemeClr val="accent6"/>
                </a:solidFill>
                <a:latin typeface="Source Sans Pro"/>
                <a:ea typeface="Source Sans Pro"/>
                <a:cs typeface="Source Sans Pro"/>
                <a:sym typeface="Source Sans Pro"/>
              </a:defRPr>
            </a:lvl5pPr>
            <a:lvl6pPr marL="2743200" lvl="5" indent="-298450" rtl="0">
              <a:spcBef>
                <a:spcPts val="0"/>
              </a:spcBef>
              <a:spcAft>
                <a:spcPts val="0"/>
              </a:spcAft>
              <a:buClr>
                <a:schemeClr val="accent6"/>
              </a:buClr>
              <a:buSzPts val="1100"/>
              <a:buFont typeface="Source Sans Pro"/>
              <a:buChar char="▸"/>
              <a:defRPr>
                <a:solidFill>
                  <a:schemeClr val="accent6"/>
                </a:solidFill>
                <a:latin typeface="Source Sans Pro"/>
                <a:ea typeface="Source Sans Pro"/>
                <a:cs typeface="Source Sans Pro"/>
                <a:sym typeface="Source Sans Pro"/>
              </a:defRPr>
            </a:lvl6pPr>
            <a:lvl7pPr marL="3200400" lvl="6" indent="-292100" rtl="0">
              <a:spcBef>
                <a:spcPts val="0"/>
              </a:spcBef>
              <a:spcAft>
                <a:spcPts val="0"/>
              </a:spcAft>
              <a:buClr>
                <a:schemeClr val="accent6"/>
              </a:buClr>
              <a:buSzPts val="1000"/>
              <a:buFont typeface="Source Sans Pro"/>
              <a:buChar char="▸"/>
              <a:defRPr>
                <a:solidFill>
                  <a:schemeClr val="accent6"/>
                </a:solidFill>
                <a:latin typeface="Source Sans Pro"/>
                <a:ea typeface="Source Sans Pro"/>
                <a:cs typeface="Source Sans Pro"/>
                <a:sym typeface="Source Sans Pro"/>
              </a:defRPr>
            </a:lvl7pPr>
            <a:lvl8pPr marL="3657600" lvl="7" indent="-285750" rtl="0">
              <a:spcBef>
                <a:spcPts val="0"/>
              </a:spcBef>
              <a:spcAft>
                <a:spcPts val="0"/>
              </a:spcAft>
              <a:buClr>
                <a:schemeClr val="accent6"/>
              </a:buClr>
              <a:buSzPts val="900"/>
              <a:buFont typeface="Source Sans Pro"/>
              <a:buChar char="▸"/>
              <a:defRPr>
                <a:solidFill>
                  <a:schemeClr val="accent6"/>
                </a:solidFill>
                <a:latin typeface="Source Sans Pro"/>
                <a:ea typeface="Source Sans Pro"/>
                <a:cs typeface="Source Sans Pro"/>
                <a:sym typeface="Source Sans Pro"/>
              </a:defRPr>
            </a:lvl8pPr>
            <a:lvl9pPr marL="4114800" lvl="8" indent="-279400" rtl="0">
              <a:spcBef>
                <a:spcPts val="0"/>
              </a:spcBef>
              <a:spcAft>
                <a:spcPts val="0"/>
              </a:spcAft>
              <a:buClr>
                <a:schemeClr val="accent6"/>
              </a:buClr>
              <a:buSzPts val="800"/>
              <a:buFont typeface="Source Sans Pro"/>
              <a:buChar char="▸"/>
              <a:defRPr>
                <a:solidFill>
                  <a:schemeClr val="accent6"/>
                </a:solidFill>
                <a:latin typeface="Source Sans Pro"/>
                <a:ea typeface="Source Sans Pro"/>
                <a:cs typeface="Source Sans Pro"/>
                <a:sym typeface="Source Sans Pro"/>
              </a:defRPr>
            </a:lvl9pPr>
          </a:lstStyle>
          <a:p>
            <a:endParaRPr/>
          </a:p>
        </p:txBody>
      </p:sp>
      <p:sp>
        <p:nvSpPr>
          <p:cNvPr id="1422" name="Google Shape;1422;p273"/>
          <p:cNvSpPr txBox="1">
            <a:spLocks noGrp="1"/>
          </p:cNvSpPr>
          <p:nvPr>
            <p:ph type="body" idx="2"/>
          </p:nvPr>
        </p:nvSpPr>
        <p:spPr>
          <a:xfrm>
            <a:off x="428250" y="1037450"/>
            <a:ext cx="4098300" cy="30729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23" name="Google Shape;1423;p273"/>
          <p:cNvPicPr preferRelativeResize="0"/>
          <p:nvPr/>
        </p:nvPicPr>
        <p:blipFill rotWithShape="1">
          <a:blip r:embed="rId3">
            <a:alphaModFix/>
          </a:blip>
          <a:srcRect t="1616" b="1606"/>
          <a:stretch/>
        </p:blipFill>
        <p:spPr>
          <a:xfrm>
            <a:off x="0" y="4498250"/>
            <a:ext cx="2857500" cy="645242"/>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4"/>
        <p:cNvGrpSpPr/>
        <p:nvPr/>
      </p:nvGrpSpPr>
      <p:grpSpPr>
        <a:xfrm>
          <a:off x="0" y="0"/>
          <a:ext cx="0" cy="0"/>
          <a:chOff x="0" y="0"/>
          <a:chExt cx="0" cy="0"/>
        </a:xfrm>
      </p:grpSpPr>
      <p:sp>
        <p:nvSpPr>
          <p:cNvPr id="1425" name="Google Shape;1425;p274"/>
          <p:cNvSpPr txBox="1">
            <a:spLocks noGrp="1"/>
          </p:cNvSpPr>
          <p:nvPr>
            <p:ph type="title"/>
          </p:nvPr>
        </p:nvSpPr>
        <p:spPr>
          <a:xfrm>
            <a:off x="419825" y="43167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6" name="Google Shape;1426;p274"/>
          <p:cNvSpPr txBox="1">
            <a:spLocks noGrp="1"/>
          </p:cNvSpPr>
          <p:nvPr>
            <p:ph type="body" idx="1"/>
          </p:nvPr>
        </p:nvSpPr>
        <p:spPr>
          <a:xfrm>
            <a:off x="419825" y="103302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1427" name="Google Shape;1427;p2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28" name="Google Shape;1428;p274"/>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76" name="Google Shape;76;p21"/>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77" name="Google Shape;77;p21"/>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78" name="Google Shape;78;p21"/>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2F2F2"/>
        </a:solidFill>
        <a:effectLst/>
      </p:bgPr>
    </p:bg>
    <p:spTree>
      <p:nvGrpSpPr>
        <p:cNvPr id="1" name="Shape 1429"/>
        <p:cNvGrpSpPr/>
        <p:nvPr/>
      </p:nvGrpSpPr>
      <p:grpSpPr>
        <a:xfrm>
          <a:off x="0" y="0"/>
          <a:ext cx="0" cy="0"/>
          <a:chOff x="0" y="0"/>
          <a:chExt cx="0" cy="0"/>
        </a:xfrm>
      </p:grpSpPr>
      <p:sp>
        <p:nvSpPr>
          <p:cNvPr id="1430" name="Google Shape;1430;p275"/>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1" name="Google Shape;1431;p275"/>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32" name="Google Shape;1432;p275"/>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1433" name="Google Shape;1433;p275"/>
          <p:cNvPicPr preferRelativeResize="0"/>
          <p:nvPr/>
        </p:nvPicPr>
        <p:blipFill rotWithShape="1">
          <a:blip r:embed="rId3">
            <a:alphaModFix/>
          </a:blip>
          <a:srcRect/>
          <a:stretch/>
        </p:blipFill>
        <p:spPr>
          <a:xfrm>
            <a:off x="0" y="4476750"/>
            <a:ext cx="9144000" cy="66675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chemeClr val="lt1"/>
        </a:solidFill>
        <a:effectLst/>
      </p:bgPr>
    </p:bg>
    <p:spTree>
      <p:nvGrpSpPr>
        <p:cNvPr id="1" name="Shape 1434"/>
        <p:cNvGrpSpPr/>
        <p:nvPr/>
      </p:nvGrpSpPr>
      <p:grpSpPr>
        <a:xfrm>
          <a:off x="0" y="0"/>
          <a:ext cx="0" cy="0"/>
          <a:chOff x="0" y="0"/>
          <a:chExt cx="0" cy="0"/>
        </a:xfrm>
      </p:grpSpPr>
      <p:sp>
        <p:nvSpPr>
          <p:cNvPr id="1435" name="Google Shape;1435;p276"/>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6" name="Google Shape;1436;p276"/>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37" name="Google Shape;1437;p276"/>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1438" name="Google Shape;1438;p276"/>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bg>
      <p:bgPr>
        <a:solidFill>
          <a:schemeClr val="lt1"/>
        </a:solidFill>
        <a:effectLst/>
      </p:bgPr>
    </p:bg>
    <p:spTree>
      <p:nvGrpSpPr>
        <p:cNvPr id="1" name="Shape 1439"/>
        <p:cNvGrpSpPr/>
        <p:nvPr/>
      </p:nvGrpSpPr>
      <p:grpSpPr>
        <a:xfrm>
          <a:off x="0" y="0"/>
          <a:ext cx="0" cy="0"/>
          <a:chOff x="0" y="0"/>
          <a:chExt cx="0" cy="0"/>
        </a:xfrm>
      </p:grpSpPr>
      <p:pic>
        <p:nvPicPr>
          <p:cNvPr id="1440" name="Google Shape;1440;p277"/>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1441" name="Google Shape;1441;p277"/>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77"/>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43" name="Google Shape;1443;p277"/>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bg>
      <p:bgPr>
        <a:solidFill>
          <a:schemeClr val="lt1"/>
        </a:solidFill>
        <a:effectLst/>
      </p:bgPr>
    </p:bg>
    <p:spTree>
      <p:nvGrpSpPr>
        <p:cNvPr id="1" name="Shape 1444"/>
        <p:cNvGrpSpPr/>
        <p:nvPr/>
      </p:nvGrpSpPr>
      <p:grpSpPr>
        <a:xfrm>
          <a:off x="0" y="0"/>
          <a:ext cx="0" cy="0"/>
          <a:chOff x="0" y="0"/>
          <a:chExt cx="0" cy="0"/>
        </a:xfrm>
      </p:grpSpPr>
      <p:pic>
        <p:nvPicPr>
          <p:cNvPr id="1445" name="Google Shape;1445;p278"/>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1446" name="Google Shape;1446;p278"/>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7" name="Google Shape;1447;p278"/>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48" name="Google Shape;1448;p278"/>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body 1 1 1 1 1">
  <p:cSld name="TITLE_AND_BODY_1_1_1_1_1">
    <p:bg>
      <p:bgPr>
        <a:solidFill>
          <a:schemeClr val="lt1"/>
        </a:solidFill>
        <a:effectLst/>
      </p:bgPr>
    </p:bg>
    <p:spTree>
      <p:nvGrpSpPr>
        <p:cNvPr id="1" name="Shape 1449"/>
        <p:cNvGrpSpPr/>
        <p:nvPr/>
      </p:nvGrpSpPr>
      <p:grpSpPr>
        <a:xfrm>
          <a:off x="0" y="0"/>
          <a:ext cx="0" cy="0"/>
          <a:chOff x="0" y="0"/>
          <a:chExt cx="0" cy="0"/>
        </a:xfrm>
      </p:grpSpPr>
      <p:pic>
        <p:nvPicPr>
          <p:cNvPr id="1450" name="Google Shape;1450;p279"/>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1451" name="Google Shape;1451;p279"/>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2" name="Google Shape;1452;p279"/>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53" name="Google Shape;1453;p279"/>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slide 1 1">
  <p:cSld name="TITLE_1">
    <p:bg>
      <p:bgPr>
        <a:solidFill>
          <a:srgbClr val="1FA382"/>
        </a:solidFill>
        <a:effectLst/>
      </p:bgPr>
    </p:bg>
    <p:spTree>
      <p:nvGrpSpPr>
        <p:cNvPr id="1" name="Shape 1454"/>
        <p:cNvGrpSpPr/>
        <p:nvPr/>
      </p:nvGrpSpPr>
      <p:grpSpPr>
        <a:xfrm>
          <a:off x="0" y="0"/>
          <a:ext cx="0" cy="0"/>
          <a:chOff x="0" y="0"/>
          <a:chExt cx="0" cy="0"/>
        </a:xfrm>
      </p:grpSpPr>
      <p:sp>
        <p:nvSpPr>
          <p:cNvPr id="1455" name="Google Shape;1455;p280"/>
          <p:cNvSpPr txBox="1">
            <a:spLocks noGrp="1"/>
          </p:cNvSpPr>
          <p:nvPr>
            <p:ph type="subTitle" idx="1"/>
          </p:nvPr>
        </p:nvSpPr>
        <p:spPr>
          <a:xfrm>
            <a:off x="311700" y="32913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6" name="Google Shape;1456;p280"/>
          <p:cNvSpPr txBox="1">
            <a:spLocks noGrp="1"/>
          </p:cNvSpPr>
          <p:nvPr>
            <p:ph type="sldNum" idx="12"/>
          </p:nvPr>
        </p:nvSpPr>
        <p:spPr>
          <a:xfrm>
            <a:off x="8472458" y="4703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57" name="Google Shape;1457;p280"/>
          <p:cNvPicPr preferRelativeResize="0"/>
          <p:nvPr/>
        </p:nvPicPr>
        <p:blipFill rotWithShape="1">
          <a:blip r:embed="rId2">
            <a:alphaModFix/>
          </a:blip>
          <a:srcRect l="29" r="39"/>
          <a:stretch/>
        </p:blipFill>
        <p:spPr>
          <a:xfrm>
            <a:off x="2660375" y="1619250"/>
            <a:ext cx="3918874" cy="1037800"/>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58"/>
        <p:cNvGrpSpPr/>
        <p:nvPr/>
      </p:nvGrpSpPr>
      <p:grpSpPr>
        <a:xfrm>
          <a:off x="0" y="0"/>
          <a:ext cx="0" cy="0"/>
          <a:chOff x="0" y="0"/>
          <a:chExt cx="0" cy="0"/>
        </a:xfrm>
      </p:grpSpPr>
      <p:sp>
        <p:nvSpPr>
          <p:cNvPr id="1459" name="Google Shape;1459;p281"/>
          <p:cNvSpPr txBox="1">
            <a:spLocks noGrp="1"/>
          </p:cNvSpPr>
          <p:nvPr>
            <p:ph type="sldNum" idx="12"/>
          </p:nvPr>
        </p:nvSpPr>
        <p:spPr>
          <a:xfrm>
            <a:off x="8675866" y="4780424"/>
            <a:ext cx="2796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1pPr>
            <a:lvl2pPr marL="0" marR="0" lvl="1"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000000"/>
              </a:buClr>
              <a:buSzPts val="600"/>
              <a:buFont typeface="Arial"/>
              <a:buNone/>
              <a:defRPr sz="600" b="1" i="0" u="none" strike="noStrike" cap="none">
                <a:solidFill>
                  <a:srgbClr val="1B71BB"/>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
        <p:nvSpPr>
          <p:cNvPr id="1460" name="Google Shape;1460;p281"/>
          <p:cNvSpPr/>
          <p:nvPr/>
        </p:nvSpPr>
        <p:spPr>
          <a:xfrm>
            <a:off x="0" y="0"/>
            <a:ext cx="9144000" cy="5143500"/>
          </a:xfrm>
          <a:prstGeom prst="rect">
            <a:avLst/>
          </a:prstGeom>
          <a:solidFill>
            <a:srgbClr val="1F2D3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50:50 A">
  <p:cSld name="CUSTOM_3">
    <p:bg>
      <p:bgPr>
        <a:blipFill>
          <a:blip r:embed="rId2">
            <a:alphaModFix/>
          </a:blip>
          <a:stretch>
            <a:fillRect/>
          </a:stretch>
        </a:blipFill>
        <a:effectLst/>
      </p:bgPr>
    </p:bg>
    <p:spTree>
      <p:nvGrpSpPr>
        <p:cNvPr id="1" name="Shape 1461"/>
        <p:cNvGrpSpPr/>
        <p:nvPr/>
      </p:nvGrpSpPr>
      <p:grpSpPr>
        <a:xfrm>
          <a:off x="0" y="0"/>
          <a:ext cx="0" cy="0"/>
          <a:chOff x="0" y="0"/>
          <a:chExt cx="0" cy="0"/>
        </a:xfrm>
      </p:grpSpPr>
      <p:sp>
        <p:nvSpPr>
          <p:cNvPr id="1462" name="Google Shape;1462;p282"/>
          <p:cNvSpPr txBox="1">
            <a:spLocks noGrp="1"/>
          </p:cNvSpPr>
          <p:nvPr>
            <p:ph type="title"/>
          </p:nvPr>
        </p:nvSpPr>
        <p:spPr>
          <a:xfrm>
            <a:off x="5667188" y="1671919"/>
            <a:ext cx="2939100" cy="21075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463" name="Google Shape;1463;p282"/>
          <p:cNvSpPr txBox="1">
            <a:spLocks noGrp="1"/>
          </p:cNvSpPr>
          <p:nvPr>
            <p:ph type="subTitle" idx="1"/>
          </p:nvPr>
        </p:nvSpPr>
        <p:spPr>
          <a:xfrm>
            <a:off x="540000" y="900000"/>
            <a:ext cx="8066100" cy="3501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
        <p:nvSpPr>
          <p:cNvPr id="1464" name="Google Shape;1464;p282"/>
          <p:cNvSpPr txBox="1">
            <a:spLocks noGrp="1"/>
          </p:cNvSpPr>
          <p:nvPr>
            <p:ph type="body" idx="2"/>
          </p:nvPr>
        </p:nvSpPr>
        <p:spPr>
          <a:xfrm>
            <a:off x="540000" y="1378800"/>
            <a:ext cx="3948900" cy="2588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1465" name="Google Shape;1465;p282"/>
          <p:cNvSpPr txBox="1"/>
          <p:nvPr/>
        </p:nvSpPr>
        <p:spPr>
          <a:xfrm>
            <a:off x="1373731" y="4832223"/>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i="1" u="none" strike="noStrike" cap="none">
                <a:solidFill>
                  <a:srgbClr val="D9D9D9"/>
                </a:solidFill>
                <a:latin typeface="Source Sans Pro"/>
                <a:ea typeface="Source Sans Pro"/>
                <a:cs typeface="Source Sans Pro"/>
                <a:sym typeface="Source Sans Pro"/>
              </a:rPr>
              <a:t>Copyright 2019-202</a:t>
            </a:r>
            <a:r>
              <a:rPr lang="en" sz="700" i="1">
                <a:solidFill>
                  <a:srgbClr val="D9D9D9"/>
                </a:solidFill>
                <a:latin typeface="Source Sans Pro"/>
                <a:ea typeface="Source Sans Pro"/>
                <a:cs typeface="Source Sans Pro"/>
                <a:sym typeface="Source Sans Pro"/>
              </a:rPr>
              <a:t>3</a:t>
            </a:r>
            <a:r>
              <a:rPr lang="en" sz="700" i="1" u="none" strike="noStrike" cap="none">
                <a:solidFill>
                  <a:srgbClr val="D9D9D9"/>
                </a:solidFill>
                <a:latin typeface="Source Sans Pro"/>
                <a:ea typeface="Source Sans Pro"/>
                <a:cs typeface="Source Sans Pro"/>
                <a:sym typeface="Source Sans Pro"/>
              </a:rPr>
              <a:t> FinOps Foundation – All rights reserved.</a:t>
            </a:r>
            <a:endParaRPr sz="700" i="1">
              <a:solidFill>
                <a:srgbClr val="D9D9D9"/>
              </a:solidFill>
              <a:latin typeface="Source Sans Pro"/>
              <a:ea typeface="Source Sans Pro"/>
              <a:cs typeface="Source Sans Pro"/>
              <a:sym typeface="Source Sans Pro"/>
            </a:endParaRPr>
          </a:p>
        </p:txBody>
      </p:sp>
      <p:pic>
        <p:nvPicPr>
          <p:cNvPr id="1466" name="Google Shape;1466;p282"/>
          <p:cNvPicPr preferRelativeResize="0"/>
          <p:nvPr/>
        </p:nvPicPr>
        <p:blipFill>
          <a:blip r:embed="rId3">
            <a:alphaModFix/>
          </a:blip>
          <a:stretch>
            <a:fillRect/>
          </a:stretch>
        </p:blipFill>
        <p:spPr>
          <a:xfrm>
            <a:off x="540000" y="4678856"/>
            <a:ext cx="802510" cy="353503"/>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General - Light 1">
  <p:cSld name="CUSTOM_7">
    <p:bg>
      <p:bgPr>
        <a:blipFill>
          <a:blip r:embed="rId2">
            <a:alphaModFix/>
          </a:blip>
          <a:stretch>
            <a:fillRect/>
          </a:stretch>
        </a:blipFill>
        <a:effectLst/>
      </p:bgPr>
    </p:bg>
    <p:spTree>
      <p:nvGrpSpPr>
        <p:cNvPr id="1" name="Shape 1467"/>
        <p:cNvGrpSpPr/>
        <p:nvPr/>
      </p:nvGrpSpPr>
      <p:grpSpPr>
        <a:xfrm>
          <a:off x="0" y="0"/>
          <a:ext cx="0" cy="0"/>
          <a:chOff x="0" y="0"/>
          <a:chExt cx="0" cy="0"/>
        </a:xfrm>
      </p:grpSpPr>
      <p:sp>
        <p:nvSpPr>
          <p:cNvPr id="1468" name="Google Shape;1468;p283"/>
          <p:cNvSpPr txBox="1">
            <a:spLocks noGrp="1"/>
          </p:cNvSpPr>
          <p:nvPr>
            <p:ph type="title"/>
          </p:nvPr>
        </p:nvSpPr>
        <p:spPr>
          <a:xfrm>
            <a:off x="540000" y="540000"/>
            <a:ext cx="8066100" cy="708300"/>
          </a:xfrm>
          <a:prstGeom prst="rect">
            <a:avLst/>
          </a:prstGeom>
        </p:spPr>
        <p:txBody>
          <a:bodyPr spcFirstLastPara="1" wrap="square" lIns="0" tIns="0" rIns="0" bIns="0" anchor="t" anchorCtr="0">
            <a:normAutofit/>
          </a:bodyPr>
          <a:lstStyle>
            <a:lvl1pPr lvl="0" rtl="0">
              <a:spcBef>
                <a:spcPts val="0"/>
              </a:spcBef>
              <a:spcAft>
                <a:spcPts val="0"/>
              </a:spcAft>
              <a:buClr>
                <a:schemeClr val="dk1"/>
              </a:buClr>
              <a:buSzPts val="2800"/>
              <a:buFont typeface="Source Sans Pro"/>
              <a:buNone/>
              <a:defRPr b="0">
                <a:solidFill>
                  <a:schemeClr val="dk1"/>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469" name="Google Shape;1469;p283"/>
          <p:cNvSpPr txBox="1">
            <a:spLocks noGrp="1"/>
          </p:cNvSpPr>
          <p:nvPr>
            <p:ph type="subTitle" idx="1"/>
          </p:nvPr>
        </p:nvSpPr>
        <p:spPr>
          <a:xfrm>
            <a:off x="540000" y="1282500"/>
            <a:ext cx="8066100" cy="312000"/>
          </a:xfrm>
          <a:prstGeom prst="rect">
            <a:avLst/>
          </a:prstGeom>
        </p:spPr>
        <p:txBody>
          <a:bodyPr spcFirstLastPara="1" wrap="square" lIns="0" tIns="0" rIns="0" bIns="0" anchor="t" anchorCtr="0">
            <a:noAutofit/>
          </a:bodyPr>
          <a:lstStyle>
            <a:lvl1pPr lvl="0" rtl="0">
              <a:spcBef>
                <a:spcPts val="0"/>
              </a:spcBef>
              <a:spcAft>
                <a:spcPts val="0"/>
              </a:spcAft>
              <a:buSzPts val="1500"/>
              <a:buFont typeface="Source Sans Pro"/>
              <a:buNone/>
              <a:defRPr sz="1500">
                <a:latin typeface="Source Sans Pro"/>
                <a:ea typeface="Source Sans Pro"/>
                <a:cs typeface="Source Sans Pro"/>
                <a:sym typeface="Source Sans Pro"/>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
        <p:nvSpPr>
          <p:cNvPr id="1470" name="Google Shape;1470;p283"/>
          <p:cNvSpPr txBox="1">
            <a:spLocks noGrp="1"/>
          </p:cNvSpPr>
          <p:nvPr>
            <p:ph type="body" idx="2"/>
          </p:nvPr>
        </p:nvSpPr>
        <p:spPr>
          <a:xfrm>
            <a:off x="552984" y="1687500"/>
            <a:ext cx="8066100" cy="29232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sz="1500"/>
            </a:lvl1pPr>
            <a:lvl2pPr marL="914400" lvl="1" indent="-298450" rtl="0">
              <a:spcBef>
                <a:spcPts val="0"/>
              </a:spcBef>
              <a:spcAft>
                <a:spcPts val="0"/>
              </a:spcAft>
              <a:buSzPts val="1100"/>
              <a:buChar char="▸"/>
              <a:defRPr sz="11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a:lvl8pPr>
            <a:lvl9pPr marL="4114800" lvl="8" indent="-285750" rtl="0">
              <a:spcBef>
                <a:spcPts val="0"/>
              </a:spcBef>
              <a:spcAft>
                <a:spcPts val="0"/>
              </a:spcAft>
              <a:buSzPts val="900"/>
              <a:buChar char="▸"/>
              <a:defRPr sz="900"/>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1471"/>
        <p:cNvGrpSpPr/>
        <p:nvPr/>
      </p:nvGrpSpPr>
      <p:grpSpPr>
        <a:xfrm>
          <a:off x="0" y="0"/>
          <a:ext cx="0" cy="0"/>
          <a:chOff x="0" y="0"/>
          <a:chExt cx="0" cy="0"/>
        </a:xfrm>
      </p:grpSpPr>
      <p:sp>
        <p:nvSpPr>
          <p:cNvPr id="1472" name="Google Shape;1472;p2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1473" name="Google Shape;1473;p28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1474" name="Google Shape;1474;p28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475" name="Google Shape;1475;p2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476" name="Google Shape;1476;p28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81" name="Google Shape;81;p22"/>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2" name="Google Shape;82;p22"/>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3" name="Google Shape;83;p22"/>
          <p:cNvSpPr txBox="1">
            <a:spLocks noGrp="1"/>
          </p:cNvSpPr>
          <p:nvPr>
            <p:ph type="body" idx="3"/>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477"/>
        <p:cNvGrpSpPr/>
        <p:nvPr/>
      </p:nvGrpSpPr>
      <p:grpSpPr>
        <a:xfrm>
          <a:off x="0" y="0"/>
          <a:ext cx="0" cy="0"/>
          <a:chOff x="0" y="0"/>
          <a:chExt cx="0" cy="0"/>
        </a:xfrm>
      </p:grpSpPr>
      <p:sp>
        <p:nvSpPr>
          <p:cNvPr id="1478" name="Google Shape;1478;p285"/>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79" name="Google Shape;1479;p28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0" name="Google Shape;1480;p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1"/>
        <p:cNvGrpSpPr/>
        <p:nvPr/>
      </p:nvGrpSpPr>
      <p:grpSpPr>
        <a:xfrm>
          <a:off x="0" y="0"/>
          <a:ext cx="0" cy="0"/>
          <a:chOff x="0" y="0"/>
          <a:chExt cx="0" cy="0"/>
        </a:xfrm>
      </p:grpSpPr>
      <p:sp>
        <p:nvSpPr>
          <p:cNvPr id="1482" name="Google Shape;1482;p2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 Subtitle">
  <p:cSld name="TITLE_AND_BODY_1_2">
    <p:spTree>
      <p:nvGrpSpPr>
        <p:cNvPr id="1" name="Shape 1483"/>
        <p:cNvGrpSpPr/>
        <p:nvPr/>
      </p:nvGrpSpPr>
      <p:grpSpPr>
        <a:xfrm>
          <a:off x="0" y="0"/>
          <a:ext cx="0" cy="0"/>
          <a:chOff x="0" y="0"/>
          <a:chExt cx="0" cy="0"/>
        </a:xfrm>
      </p:grpSpPr>
      <p:sp>
        <p:nvSpPr>
          <p:cNvPr id="1484" name="Google Shape;1484;p287"/>
          <p:cNvSpPr txBox="1">
            <a:spLocks noGrp="1"/>
          </p:cNvSpPr>
          <p:nvPr>
            <p:ph type="title"/>
          </p:nvPr>
        </p:nvSpPr>
        <p:spPr>
          <a:xfrm>
            <a:off x="311700" y="33147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5" name="Google Shape;1485;p287"/>
          <p:cNvSpPr txBox="1">
            <a:spLocks noGrp="1"/>
          </p:cNvSpPr>
          <p:nvPr>
            <p:ph type="sldNum" idx="12"/>
          </p:nvPr>
        </p:nvSpPr>
        <p:spPr>
          <a:xfrm>
            <a:off x="8914875" y="4913725"/>
            <a:ext cx="189000" cy="143100"/>
          </a:xfrm>
          <a:prstGeom prst="rect">
            <a:avLst/>
          </a:prstGeom>
        </p:spPr>
        <p:txBody>
          <a:bodyPr spcFirstLastPara="1" wrap="square" lIns="91425" tIns="91425" rIns="91425" bIns="91425" anchor="ctr" anchorCtr="0">
            <a:normAutofit fontScale="250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86" name="Google Shape;1486;p287"/>
          <p:cNvSpPr txBox="1">
            <a:spLocks noGrp="1"/>
          </p:cNvSpPr>
          <p:nvPr>
            <p:ph type="subTitle" idx="1"/>
          </p:nvPr>
        </p:nvSpPr>
        <p:spPr>
          <a:xfrm>
            <a:off x="345955" y="809250"/>
            <a:ext cx="3688500" cy="231300"/>
          </a:xfrm>
          <a:prstGeom prst="rect">
            <a:avLst/>
          </a:prstGeom>
        </p:spPr>
        <p:txBody>
          <a:bodyPr spcFirstLastPara="1" wrap="square" lIns="0" tIns="0" rIns="0" bIns="0" anchor="t" anchorCtr="0">
            <a:noAutofit/>
          </a:bodyPr>
          <a:lstStyle>
            <a:lvl1pPr marL="0" marR="0" lvl="0" indent="-63500" algn="l" rtl="0">
              <a:lnSpc>
                <a:spcPct val="100000"/>
              </a:lnSpc>
              <a:spcBef>
                <a:spcPts val="0"/>
              </a:spcBef>
              <a:spcAft>
                <a:spcPts val="0"/>
              </a:spcAft>
              <a:buClr>
                <a:schemeClr val="dk1"/>
              </a:buClr>
              <a:buSzPts val="1000"/>
              <a:buNone/>
              <a:defRPr sz="1000">
                <a:solidFill>
                  <a:schemeClr val="dk1"/>
                </a:solidFill>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300"/>
              <a:buNone/>
              <a:defRPr>
                <a:solidFill>
                  <a:schemeClr val="dk1"/>
                </a:solidFill>
              </a:defRPr>
            </a:lvl4pPr>
            <a:lvl5pPr lvl="4" rtl="0">
              <a:spcBef>
                <a:spcPts val="0"/>
              </a:spcBef>
              <a:spcAft>
                <a:spcPts val="0"/>
              </a:spcAft>
              <a:buClr>
                <a:schemeClr val="dk1"/>
              </a:buClr>
              <a:buSzPts val="12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000"/>
              <a:buNone/>
              <a:defRPr>
                <a:solidFill>
                  <a:schemeClr val="dk1"/>
                </a:solidFill>
              </a:defRPr>
            </a:lvl7pPr>
            <a:lvl8pPr lvl="7" rtl="0">
              <a:spcBef>
                <a:spcPts val="0"/>
              </a:spcBef>
              <a:spcAft>
                <a:spcPts val="0"/>
              </a:spcAft>
              <a:buClr>
                <a:schemeClr val="dk1"/>
              </a:buClr>
              <a:buSzPts val="900"/>
              <a:buNone/>
              <a:defRPr>
                <a:solidFill>
                  <a:schemeClr val="dk1"/>
                </a:solidFill>
              </a:defRPr>
            </a:lvl8pPr>
            <a:lvl9pPr lvl="8" rtl="0">
              <a:spcBef>
                <a:spcPts val="0"/>
              </a:spcBef>
              <a:spcAft>
                <a:spcPts val="0"/>
              </a:spcAft>
              <a:buClr>
                <a:schemeClr val="dk1"/>
              </a:buClr>
              <a:buSzPts val="800"/>
              <a:buNone/>
              <a:defRPr>
                <a:solidFill>
                  <a:schemeClr val="dk1"/>
                </a:solidFill>
              </a:defRPr>
            </a:lvl9pPr>
          </a:lstStyle>
          <a:p>
            <a:endParaRPr/>
          </a:p>
        </p:txBody>
      </p:sp>
      <p:sp>
        <p:nvSpPr>
          <p:cNvPr id="1487" name="Google Shape;1487;p287"/>
          <p:cNvSpPr txBox="1">
            <a:spLocks noGrp="1"/>
          </p:cNvSpPr>
          <p:nvPr>
            <p:ph type="body" idx="2"/>
          </p:nvPr>
        </p:nvSpPr>
        <p:spPr>
          <a:xfrm>
            <a:off x="225725" y="4710025"/>
            <a:ext cx="2350800" cy="346800"/>
          </a:xfrm>
          <a:prstGeom prst="rect">
            <a:avLst/>
          </a:prstGeom>
        </p:spPr>
        <p:txBody>
          <a:bodyPr spcFirstLastPara="1" wrap="square" lIns="0" tIns="0" rIns="0" bIns="0" anchor="b" anchorCtr="0">
            <a:noAutofit/>
          </a:bodyPr>
          <a:lstStyle>
            <a:lvl1pPr marL="457200" marR="0" lvl="0" indent="-228600" algn="l" rtl="0">
              <a:lnSpc>
                <a:spcPct val="100000"/>
              </a:lnSpc>
              <a:spcBef>
                <a:spcPts val="0"/>
              </a:spcBef>
              <a:spcAft>
                <a:spcPts val="0"/>
              </a:spcAft>
              <a:buNone/>
              <a:defRPr sz="600">
                <a:solidFill>
                  <a:schemeClr val="accent3"/>
                </a:solidFill>
              </a:defRPr>
            </a:lvl1pPr>
            <a:lvl2pPr marL="914400" marR="0" lvl="1" indent="-228600" algn="l" rtl="0">
              <a:lnSpc>
                <a:spcPct val="100000"/>
              </a:lnSpc>
              <a:spcBef>
                <a:spcPts val="0"/>
              </a:spcBef>
              <a:spcAft>
                <a:spcPts val="0"/>
              </a:spcAft>
              <a:buNone/>
              <a:defRPr sz="600">
                <a:solidFill>
                  <a:schemeClr val="accent3"/>
                </a:solidFill>
              </a:defRPr>
            </a:lvl2pPr>
            <a:lvl3pPr marL="1371600" marR="0" lvl="2" indent="-228600" algn="l" rtl="0">
              <a:lnSpc>
                <a:spcPct val="100000"/>
              </a:lnSpc>
              <a:spcBef>
                <a:spcPts val="0"/>
              </a:spcBef>
              <a:spcAft>
                <a:spcPts val="0"/>
              </a:spcAft>
              <a:buNone/>
              <a:defRPr sz="600">
                <a:solidFill>
                  <a:schemeClr val="accent3"/>
                </a:solidFill>
              </a:defRPr>
            </a:lvl3pPr>
            <a:lvl4pPr marL="1828800" marR="0" lvl="3" indent="-228600" algn="l" rtl="0">
              <a:lnSpc>
                <a:spcPct val="100000"/>
              </a:lnSpc>
              <a:spcBef>
                <a:spcPts val="0"/>
              </a:spcBef>
              <a:spcAft>
                <a:spcPts val="0"/>
              </a:spcAft>
              <a:buNone/>
              <a:defRPr sz="600">
                <a:solidFill>
                  <a:schemeClr val="accent3"/>
                </a:solidFill>
              </a:defRPr>
            </a:lvl4pPr>
            <a:lvl5pPr marL="2286000" marR="0" lvl="4" indent="-228600" algn="l" rtl="0">
              <a:lnSpc>
                <a:spcPct val="100000"/>
              </a:lnSpc>
              <a:spcBef>
                <a:spcPts val="0"/>
              </a:spcBef>
              <a:spcAft>
                <a:spcPts val="0"/>
              </a:spcAft>
              <a:buNone/>
              <a:defRPr sz="600">
                <a:solidFill>
                  <a:schemeClr val="accent3"/>
                </a:solidFill>
              </a:defRPr>
            </a:lvl5pPr>
            <a:lvl6pPr marL="2743200" marR="0" lvl="5" indent="-228600" algn="l" rtl="0">
              <a:lnSpc>
                <a:spcPct val="100000"/>
              </a:lnSpc>
              <a:spcBef>
                <a:spcPts val="0"/>
              </a:spcBef>
              <a:spcAft>
                <a:spcPts val="0"/>
              </a:spcAft>
              <a:buNone/>
              <a:defRPr sz="600">
                <a:solidFill>
                  <a:schemeClr val="accent3"/>
                </a:solidFill>
              </a:defRPr>
            </a:lvl6pPr>
            <a:lvl7pPr marL="3200400" marR="0" lvl="6" indent="-228600" algn="l" rtl="0">
              <a:lnSpc>
                <a:spcPct val="100000"/>
              </a:lnSpc>
              <a:spcBef>
                <a:spcPts val="0"/>
              </a:spcBef>
              <a:spcAft>
                <a:spcPts val="0"/>
              </a:spcAft>
              <a:buNone/>
              <a:defRPr sz="600">
                <a:solidFill>
                  <a:schemeClr val="accent3"/>
                </a:solidFill>
              </a:defRPr>
            </a:lvl7pPr>
            <a:lvl8pPr marL="3657600" marR="0" lvl="7" indent="-228600" algn="l" rtl="0">
              <a:lnSpc>
                <a:spcPct val="100000"/>
              </a:lnSpc>
              <a:spcBef>
                <a:spcPts val="0"/>
              </a:spcBef>
              <a:spcAft>
                <a:spcPts val="0"/>
              </a:spcAft>
              <a:buNone/>
              <a:defRPr sz="600">
                <a:solidFill>
                  <a:schemeClr val="accent3"/>
                </a:solidFill>
              </a:defRPr>
            </a:lvl8pPr>
            <a:lvl9pPr marL="4114800" marR="0" lvl="8" indent="-228600" algn="l" rtl="0">
              <a:lnSpc>
                <a:spcPct val="100000"/>
              </a:lnSpc>
              <a:spcBef>
                <a:spcPts val="0"/>
              </a:spcBef>
              <a:spcAft>
                <a:spcPts val="0"/>
              </a:spcAft>
              <a:buNone/>
              <a:defRPr sz="600">
                <a:solidFill>
                  <a:schemeClr val="accent3"/>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body 1 1 2">
  <p:cSld name="TITLE_AND_BODY_1_1_2">
    <p:bg>
      <p:bgPr>
        <a:solidFill>
          <a:schemeClr val="lt1"/>
        </a:solidFill>
        <a:effectLst/>
      </p:bgPr>
    </p:bg>
    <p:spTree>
      <p:nvGrpSpPr>
        <p:cNvPr id="1" name="Shape 1488"/>
        <p:cNvGrpSpPr/>
        <p:nvPr/>
      </p:nvGrpSpPr>
      <p:grpSpPr>
        <a:xfrm>
          <a:off x="0" y="0"/>
          <a:ext cx="0" cy="0"/>
          <a:chOff x="0" y="0"/>
          <a:chExt cx="0" cy="0"/>
        </a:xfrm>
      </p:grpSpPr>
      <p:sp>
        <p:nvSpPr>
          <p:cNvPr id="1489" name="Google Shape;1489;p288"/>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0" name="Google Shape;1490;p288"/>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491" name="Google Shape;1491;p288"/>
          <p:cNvPicPr preferRelativeResize="0"/>
          <p:nvPr/>
        </p:nvPicPr>
        <p:blipFill rotWithShape="1">
          <a:blip r:embed="rId2">
            <a:alphaModFix/>
          </a:blip>
          <a:srcRect/>
          <a:stretch/>
        </p:blipFill>
        <p:spPr>
          <a:xfrm>
            <a:off x="4572000" y="10"/>
            <a:ext cx="4572000" cy="1005840"/>
          </a:xfrm>
          <a:prstGeom prst="rect">
            <a:avLst/>
          </a:prstGeom>
          <a:noFill/>
          <a:ln>
            <a:noFill/>
          </a:ln>
        </p:spPr>
      </p:pic>
      <p:pic>
        <p:nvPicPr>
          <p:cNvPr id="1492" name="Google Shape;1492;p288"/>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493"/>
        <p:cNvGrpSpPr/>
        <p:nvPr/>
      </p:nvGrpSpPr>
      <p:grpSpPr>
        <a:xfrm>
          <a:off x="0" y="0"/>
          <a:ext cx="0" cy="0"/>
          <a:chOff x="0" y="0"/>
          <a:chExt cx="0" cy="0"/>
        </a:xfrm>
      </p:grpSpPr>
      <p:sp>
        <p:nvSpPr>
          <p:cNvPr id="1494" name="Google Shape;1494;p28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Font typeface="Arial"/>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95" name="Google Shape;1495;p289"/>
          <p:cNvSpPr txBox="1">
            <a:spLocks noGrp="1"/>
          </p:cNvSpPr>
          <p:nvPr>
            <p:ph type="subTitle" idx="1"/>
          </p:nvPr>
        </p:nvSpPr>
        <p:spPr>
          <a:xfrm>
            <a:off x="444765" y="608873"/>
            <a:ext cx="8224200" cy="186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dk2"/>
                </a:solidFill>
                <a:latin typeface="Arial"/>
                <a:ea typeface="Arial"/>
                <a:cs typeface="Arial"/>
                <a:sym typeface="Arial"/>
              </a:defRPr>
            </a:lvl1pPr>
            <a:lvl2pPr lvl="1" algn="ctr" rtl="0">
              <a:lnSpc>
                <a:spcPct val="100000"/>
              </a:lnSpc>
              <a:spcBef>
                <a:spcPts val="900"/>
              </a:spcBef>
              <a:spcAft>
                <a:spcPts val="0"/>
              </a:spcAft>
              <a:buSzPts val="1400"/>
              <a:buNone/>
              <a:defRPr sz="1500"/>
            </a:lvl2pPr>
            <a:lvl3pPr lvl="2" algn="ctr" rtl="0">
              <a:lnSpc>
                <a:spcPct val="100000"/>
              </a:lnSpc>
              <a:spcBef>
                <a:spcPts val="900"/>
              </a:spcBef>
              <a:spcAft>
                <a:spcPts val="0"/>
              </a:spcAft>
              <a:buSzPts val="1200"/>
              <a:buNone/>
              <a:defRPr sz="1400"/>
            </a:lvl3pPr>
            <a:lvl4pPr lvl="3" algn="ctr" rtl="0">
              <a:lnSpc>
                <a:spcPct val="100000"/>
              </a:lnSpc>
              <a:spcBef>
                <a:spcPts val="900"/>
              </a:spcBef>
              <a:spcAft>
                <a:spcPts val="0"/>
              </a:spcAft>
              <a:buSzPts val="1100"/>
              <a:buNone/>
              <a:defRPr sz="1200"/>
            </a:lvl4pPr>
            <a:lvl5pPr lvl="4" algn="ctr" rtl="0">
              <a:lnSpc>
                <a:spcPct val="100000"/>
              </a:lnSpc>
              <a:spcBef>
                <a:spcPts val="900"/>
              </a:spcBef>
              <a:spcAft>
                <a:spcPts val="0"/>
              </a:spcAft>
              <a:buSzPts val="1100"/>
              <a:buNone/>
              <a:defRPr sz="1200"/>
            </a:lvl5pPr>
            <a:lvl6pPr lvl="5" algn="ctr" rtl="0">
              <a:lnSpc>
                <a:spcPct val="100000"/>
              </a:lnSpc>
              <a:spcBef>
                <a:spcPts val="900"/>
              </a:spcBef>
              <a:spcAft>
                <a:spcPts val="0"/>
              </a:spcAft>
              <a:buSzPts val="1100"/>
              <a:buNone/>
              <a:defRPr sz="1200"/>
            </a:lvl6pPr>
            <a:lvl7pPr lvl="6" algn="ctr" rtl="0">
              <a:lnSpc>
                <a:spcPct val="100000"/>
              </a:lnSpc>
              <a:spcBef>
                <a:spcPts val="900"/>
              </a:spcBef>
              <a:spcAft>
                <a:spcPts val="0"/>
              </a:spcAft>
              <a:buSzPts val="1100"/>
              <a:buNone/>
              <a:defRPr sz="1200"/>
            </a:lvl7pPr>
            <a:lvl8pPr lvl="7" algn="ctr" rtl="0">
              <a:lnSpc>
                <a:spcPct val="100000"/>
              </a:lnSpc>
              <a:spcBef>
                <a:spcPts val="900"/>
              </a:spcBef>
              <a:spcAft>
                <a:spcPts val="0"/>
              </a:spcAft>
              <a:buSzPts val="1100"/>
              <a:buNone/>
              <a:defRPr sz="1200"/>
            </a:lvl8pPr>
            <a:lvl9pPr lvl="8" algn="ctr" rtl="0">
              <a:lnSpc>
                <a:spcPct val="100000"/>
              </a:lnSpc>
              <a:spcBef>
                <a:spcPts val="900"/>
              </a:spcBef>
              <a:spcAft>
                <a:spcPts val="0"/>
              </a:spcAft>
              <a:buSzPts val="1100"/>
              <a:buNone/>
              <a:defRPr sz="1200"/>
            </a:lvl9pPr>
          </a:lstStyle>
          <a:p>
            <a:endParaRPr/>
          </a:p>
        </p:txBody>
      </p:sp>
      <p:sp>
        <p:nvSpPr>
          <p:cNvPr id="1496" name="Google Shape;1496;p289"/>
          <p:cNvSpPr txBox="1"/>
          <p:nvPr/>
        </p:nvSpPr>
        <p:spPr>
          <a:xfrm>
            <a:off x="8620451" y="4848606"/>
            <a:ext cx="328500" cy="1374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dk2"/>
                </a:solidFill>
                <a:latin typeface="Arial"/>
                <a:ea typeface="Arial"/>
                <a:cs typeface="Arial"/>
                <a:sym typeface="Arial"/>
              </a:rPr>
              <a:t>‹#›</a:t>
            </a:fld>
            <a:endParaRPr sz="6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4 key points + images">
  <p:cSld name="4 key points + images">
    <p:spTree>
      <p:nvGrpSpPr>
        <p:cNvPr id="1" name="Shape 1497"/>
        <p:cNvGrpSpPr/>
        <p:nvPr/>
      </p:nvGrpSpPr>
      <p:grpSpPr>
        <a:xfrm>
          <a:off x="0" y="0"/>
          <a:ext cx="0" cy="0"/>
          <a:chOff x="0" y="0"/>
          <a:chExt cx="0" cy="0"/>
        </a:xfrm>
      </p:grpSpPr>
      <p:sp>
        <p:nvSpPr>
          <p:cNvPr id="1498" name="Google Shape;1498;p290"/>
          <p:cNvSpPr txBox="1">
            <a:spLocks noGrp="1"/>
          </p:cNvSpPr>
          <p:nvPr>
            <p:ph type="title"/>
          </p:nvPr>
        </p:nvSpPr>
        <p:spPr>
          <a:xfrm>
            <a:off x="359569" y="453152"/>
            <a:ext cx="8424900" cy="56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100"/>
              <a:buFont typeface="Arial"/>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9" name="Google Shape;1499;p290"/>
          <p:cNvSpPr txBox="1">
            <a:spLocks noGrp="1"/>
          </p:cNvSpPr>
          <p:nvPr>
            <p:ph type="sldNum" idx="12"/>
          </p:nvPr>
        </p:nvSpPr>
        <p:spPr>
          <a:xfrm>
            <a:off x="359569" y="4754961"/>
            <a:ext cx="129900" cy="126900"/>
          </a:xfrm>
          <a:prstGeom prst="rect">
            <a:avLst/>
          </a:prstGeom>
          <a:noFill/>
          <a:ln>
            <a:noFill/>
          </a:ln>
        </p:spPr>
        <p:txBody>
          <a:bodyPr spcFirstLastPara="1" wrap="square" lIns="0" tIns="0" rIns="0" bIns="0" anchor="ctr" anchorCtr="0">
            <a:normAutofit lnSpcReduction="10000"/>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500" name="Google Shape;1500;p290"/>
          <p:cNvSpPr>
            <a:spLocks noGrp="1"/>
          </p:cNvSpPr>
          <p:nvPr>
            <p:ph type="pic" idx="2"/>
          </p:nvPr>
        </p:nvSpPr>
        <p:spPr>
          <a:xfrm>
            <a:off x="324522" y="1250013"/>
            <a:ext cx="1432500" cy="1432500"/>
          </a:xfrm>
          <a:prstGeom prst="ellipse">
            <a:avLst/>
          </a:prstGeom>
          <a:solidFill>
            <a:srgbClr val="F2F2F2"/>
          </a:solidFill>
          <a:ln>
            <a:noFill/>
          </a:ln>
        </p:spPr>
      </p:sp>
      <p:sp>
        <p:nvSpPr>
          <p:cNvPr id="1501" name="Google Shape;1501;p290"/>
          <p:cNvSpPr txBox="1">
            <a:spLocks noGrp="1"/>
          </p:cNvSpPr>
          <p:nvPr>
            <p:ph type="body" idx="1"/>
          </p:nvPr>
        </p:nvSpPr>
        <p:spPr>
          <a:xfrm>
            <a:off x="359569"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02" name="Google Shape;1502;p290"/>
          <p:cNvSpPr txBox="1">
            <a:spLocks noGrp="1"/>
          </p:cNvSpPr>
          <p:nvPr>
            <p:ph type="body" idx="3"/>
          </p:nvPr>
        </p:nvSpPr>
        <p:spPr>
          <a:xfrm>
            <a:off x="2519857"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03" name="Google Shape;1503;p290"/>
          <p:cNvSpPr txBox="1">
            <a:spLocks noGrp="1"/>
          </p:cNvSpPr>
          <p:nvPr>
            <p:ph type="body" idx="4"/>
          </p:nvPr>
        </p:nvSpPr>
        <p:spPr>
          <a:xfrm>
            <a:off x="4680078"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04" name="Google Shape;1504;p290"/>
          <p:cNvSpPr txBox="1">
            <a:spLocks noGrp="1"/>
          </p:cNvSpPr>
          <p:nvPr>
            <p:ph type="body" idx="5"/>
          </p:nvPr>
        </p:nvSpPr>
        <p:spPr>
          <a:xfrm>
            <a:off x="6840341" y="2891790"/>
            <a:ext cx="1944000" cy="15159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Clr>
                <a:schemeClr val="accent1"/>
              </a:buClr>
              <a:buSzPts val="1100"/>
              <a:buChar char="▸"/>
              <a:defRPr sz="1100">
                <a:solidFill>
                  <a:schemeClr val="accent1"/>
                </a:solidFill>
              </a:defRPr>
            </a:lvl1pPr>
            <a:lvl2pPr marL="914400" lvl="1" indent="-228600" algn="l" rtl="0">
              <a:lnSpc>
                <a:spcPct val="100000"/>
              </a:lnSpc>
              <a:spcBef>
                <a:spcPts val="0"/>
              </a:spcBef>
              <a:spcAft>
                <a:spcPts val="0"/>
              </a:spcAft>
              <a:buClr>
                <a:schemeClr val="dk1"/>
              </a:buClr>
              <a:buSzPts val="1100"/>
              <a:buNone/>
              <a:defRPr/>
            </a:lvl2pPr>
            <a:lvl3pPr marL="1371600" lvl="2" indent="-317500" algn="l" rtl="0">
              <a:lnSpc>
                <a:spcPct val="100000"/>
              </a:lnSpc>
              <a:spcBef>
                <a:spcPts val="2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accent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05" name="Google Shape;1505;p290"/>
          <p:cNvSpPr>
            <a:spLocks noGrp="1"/>
          </p:cNvSpPr>
          <p:nvPr>
            <p:ph type="pic" idx="6"/>
          </p:nvPr>
        </p:nvSpPr>
        <p:spPr>
          <a:xfrm>
            <a:off x="2452478" y="1250013"/>
            <a:ext cx="1432500" cy="1432500"/>
          </a:xfrm>
          <a:prstGeom prst="ellipse">
            <a:avLst/>
          </a:prstGeom>
          <a:solidFill>
            <a:srgbClr val="F2F2F2"/>
          </a:solidFill>
          <a:ln>
            <a:noFill/>
          </a:ln>
        </p:spPr>
      </p:sp>
      <p:sp>
        <p:nvSpPr>
          <p:cNvPr id="1506" name="Google Shape;1506;p290"/>
          <p:cNvSpPr>
            <a:spLocks noGrp="1"/>
          </p:cNvSpPr>
          <p:nvPr>
            <p:ph type="pic" idx="7"/>
          </p:nvPr>
        </p:nvSpPr>
        <p:spPr>
          <a:xfrm>
            <a:off x="4580433" y="1250013"/>
            <a:ext cx="1432500" cy="1432500"/>
          </a:xfrm>
          <a:prstGeom prst="ellipse">
            <a:avLst/>
          </a:prstGeom>
          <a:solidFill>
            <a:srgbClr val="F2F2F2"/>
          </a:solidFill>
          <a:ln>
            <a:noFill/>
          </a:ln>
        </p:spPr>
      </p:sp>
      <p:sp>
        <p:nvSpPr>
          <p:cNvPr id="1507" name="Google Shape;1507;p290"/>
          <p:cNvSpPr>
            <a:spLocks noGrp="1"/>
          </p:cNvSpPr>
          <p:nvPr>
            <p:ph type="pic" idx="8"/>
          </p:nvPr>
        </p:nvSpPr>
        <p:spPr>
          <a:xfrm>
            <a:off x="6708388" y="1250013"/>
            <a:ext cx="1432500" cy="1432500"/>
          </a:xfrm>
          <a:prstGeom prst="ellipse">
            <a:avLst/>
          </a:prstGeom>
          <a:solidFill>
            <a:srgbClr val="F2F2F2"/>
          </a:solidFill>
          <a:ln>
            <a:noFill/>
          </a:ln>
        </p:spPr>
      </p:sp>
      <p:sp>
        <p:nvSpPr>
          <p:cNvPr id="1508" name="Google Shape;1508;p290"/>
          <p:cNvSpPr txBox="1">
            <a:spLocks noGrp="1"/>
          </p:cNvSpPr>
          <p:nvPr>
            <p:ph type="ftr" idx="11"/>
          </p:nvPr>
        </p:nvSpPr>
        <p:spPr>
          <a:xfrm>
            <a:off x="495292" y="4756131"/>
            <a:ext cx="2841000" cy="1173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sz="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453">
          <p15:clr>
            <a:srgbClr val="FBAE40"/>
          </p15:clr>
        </p15:guide>
        <p15:guide id="2" pos="1588">
          <p15:clr>
            <a:srgbClr val="FBAE40"/>
          </p15:clr>
        </p15:guide>
        <p15:guide id="3" pos="2814">
          <p15:clr>
            <a:srgbClr val="FBAE40"/>
          </p15:clr>
        </p15:guide>
        <p15:guide id="4" pos="2952">
          <p15:clr>
            <a:srgbClr val="FBAE40"/>
          </p15:clr>
        </p15:guide>
        <p15:guide id="5" pos="4178">
          <p15:clr>
            <a:srgbClr val="FBAE40"/>
          </p15:clr>
        </p15:guide>
        <p15:guide id="6" pos="4305">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 3 paragraph body">
  <p:cSld name="Title + 3 paragraph body">
    <p:spTree>
      <p:nvGrpSpPr>
        <p:cNvPr id="1" name="Shape 1509"/>
        <p:cNvGrpSpPr/>
        <p:nvPr/>
      </p:nvGrpSpPr>
      <p:grpSpPr>
        <a:xfrm>
          <a:off x="0" y="0"/>
          <a:ext cx="0" cy="0"/>
          <a:chOff x="0" y="0"/>
          <a:chExt cx="0" cy="0"/>
        </a:xfrm>
      </p:grpSpPr>
      <p:sp>
        <p:nvSpPr>
          <p:cNvPr id="1510" name="Google Shape;1510;p291"/>
          <p:cNvSpPr txBox="1">
            <a:spLocks noGrp="1"/>
          </p:cNvSpPr>
          <p:nvPr>
            <p:ph type="title"/>
          </p:nvPr>
        </p:nvSpPr>
        <p:spPr>
          <a:xfrm>
            <a:off x="311700" y="105800"/>
            <a:ext cx="8520600" cy="9258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chemeClr val="dk1"/>
              </a:buClr>
              <a:buSzPts val="1800"/>
              <a:buNone/>
              <a:defRPr sz="2400">
                <a:solidFill>
                  <a:schemeClr val="dk1"/>
                </a:solidFill>
                <a:latin typeface="Arial"/>
                <a:ea typeface="Arial"/>
                <a:cs typeface="Arial"/>
                <a:sym typeface="Arial"/>
              </a:defRPr>
            </a:lvl1pPr>
            <a:lvl2pPr lvl="1" algn="l" rtl="0">
              <a:lnSpc>
                <a:spcPct val="100000"/>
              </a:lnSpc>
              <a:spcBef>
                <a:spcPts val="0"/>
              </a:spcBef>
              <a:spcAft>
                <a:spcPts val="0"/>
              </a:spcAft>
              <a:buClr>
                <a:schemeClr val="dk1"/>
              </a:buClr>
              <a:buSzPts val="2100"/>
              <a:buNone/>
              <a:defRPr sz="2800">
                <a:solidFill>
                  <a:schemeClr val="dk1"/>
                </a:solidFill>
              </a:defRPr>
            </a:lvl2pPr>
            <a:lvl3pPr lvl="2" algn="l" rtl="0">
              <a:lnSpc>
                <a:spcPct val="100000"/>
              </a:lnSpc>
              <a:spcBef>
                <a:spcPts val="0"/>
              </a:spcBef>
              <a:spcAft>
                <a:spcPts val="0"/>
              </a:spcAft>
              <a:buClr>
                <a:schemeClr val="dk1"/>
              </a:buClr>
              <a:buSzPts val="2100"/>
              <a:buNone/>
              <a:defRPr sz="2800">
                <a:solidFill>
                  <a:schemeClr val="dk1"/>
                </a:solidFill>
              </a:defRPr>
            </a:lvl3pPr>
            <a:lvl4pPr lvl="3" algn="l" rtl="0">
              <a:lnSpc>
                <a:spcPct val="100000"/>
              </a:lnSpc>
              <a:spcBef>
                <a:spcPts val="0"/>
              </a:spcBef>
              <a:spcAft>
                <a:spcPts val="0"/>
              </a:spcAft>
              <a:buClr>
                <a:schemeClr val="dk1"/>
              </a:buClr>
              <a:buSzPts val="2100"/>
              <a:buNone/>
              <a:defRPr sz="2800">
                <a:solidFill>
                  <a:schemeClr val="dk1"/>
                </a:solidFill>
              </a:defRPr>
            </a:lvl4pPr>
            <a:lvl5pPr lvl="4" algn="l" rtl="0">
              <a:lnSpc>
                <a:spcPct val="100000"/>
              </a:lnSpc>
              <a:spcBef>
                <a:spcPts val="0"/>
              </a:spcBef>
              <a:spcAft>
                <a:spcPts val="0"/>
              </a:spcAft>
              <a:buClr>
                <a:schemeClr val="dk1"/>
              </a:buClr>
              <a:buSzPts val="2100"/>
              <a:buNone/>
              <a:defRPr sz="2800">
                <a:solidFill>
                  <a:schemeClr val="dk1"/>
                </a:solidFill>
              </a:defRPr>
            </a:lvl5pPr>
            <a:lvl6pPr lvl="5" algn="l" rtl="0">
              <a:lnSpc>
                <a:spcPct val="100000"/>
              </a:lnSpc>
              <a:spcBef>
                <a:spcPts val="0"/>
              </a:spcBef>
              <a:spcAft>
                <a:spcPts val="0"/>
              </a:spcAft>
              <a:buClr>
                <a:schemeClr val="dk1"/>
              </a:buClr>
              <a:buSzPts val="2100"/>
              <a:buNone/>
              <a:defRPr sz="2800">
                <a:solidFill>
                  <a:schemeClr val="dk1"/>
                </a:solidFill>
              </a:defRPr>
            </a:lvl6pPr>
            <a:lvl7pPr lvl="6" algn="l" rtl="0">
              <a:lnSpc>
                <a:spcPct val="100000"/>
              </a:lnSpc>
              <a:spcBef>
                <a:spcPts val="0"/>
              </a:spcBef>
              <a:spcAft>
                <a:spcPts val="0"/>
              </a:spcAft>
              <a:buClr>
                <a:schemeClr val="dk1"/>
              </a:buClr>
              <a:buSzPts val="2100"/>
              <a:buNone/>
              <a:defRPr sz="2800">
                <a:solidFill>
                  <a:schemeClr val="dk1"/>
                </a:solidFill>
              </a:defRPr>
            </a:lvl7pPr>
            <a:lvl8pPr lvl="7" algn="l" rtl="0">
              <a:lnSpc>
                <a:spcPct val="100000"/>
              </a:lnSpc>
              <a:spcBef>
                <a:spcPts val="0"/>
              </a:spcBef>
              <a:spcAft>
                <a:spcPts val="0"/>
              </a:spcAft>
              <a:buClr>
                <a:schemeClr val="dk1"/>
              </a:buClr>
              <a:buSzPts val="2100"/>
              <a:buNone/>
              <a:defRPr sz="2800">
                <a:solidFill>
                  <a:schemeClr val="dk1"/>
                </a:solidFill>
              </a:defRPr>
            </a:lvl8pPr>
            <a:lvl9pPr lvl="8" algn="l" rtl="0">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1511" name="Google Shape;1511;p291"/>
          <p:cNvSpPr txBox="1">
            <a:spLocks noGrp="1"/>
          </p:cNvSpPr>
          <p:nvPr>
            <p:ph type="body" idx="1"/>
          </p:nvPr>
        </p:nvSpPr>
        <p:spPr>
          <a:xfrm>
            <a:off x="31170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1512" name="Google Shape;1512;p291"/>
          <p:cNvSpPr txBox="1">
            <a:spLocks noGrp="1"/>
          </p:cNvSpPr>
          <p:nvPr>
            <p:ph type="body" idx="2"/>
          </p:nvPr>
        </p:nvSpPr>
        <p:spPr>
          <a:xfrm>
            <a:off x="329565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1513" name="Google Shape;1513;p291"/>
          <p:cNvSpPr txBox="1">
            <a:spLocks noGrp="1"/>
          </p:cNvSpPr>
          <p:nvPr>
            <p:ph type="body" idx="3"/>
          </p:nvPr>
        </p:nvSpPr>
        <p:spPr>
          <a:xfrm>
            <a:off x="6279600" y="1282350"/>
            <a:ext cx="2552700" cy="33909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5000"/>
              </a:lnSpc>
              <a:spcBef>
                <a:spcPts val="0"/>
              </a:spcBef>
              <a:spcAft>
                <a:spcPts val="0"/>
              </a:spcAft>
              <a:buClr>
                <a:schemeClr val="dk2"/>
              </a:buClr>
              <a:buSzPts val="1100"/>
              <a:buFont typeface="Open Sans"/>
              <a:buChar char="●"/>
              <a:defRPr sz="1400" b="0" i="0" u="none" strike="noStrike" cap="none">
                <a:solidFill>
                  <a:schemeClr val="dk2"/>
                </a:solidFill>
                <a:latin typeface="Arial"/>
                <a:ea typeface="Arial"/>
                <a:cs typeface="Arial"/>
                <a:sym typeface="Arial"/>
              </a:defRPr>
            </a:lvl1pPr>
            <a:lvl2pPr marL="914400" marR="0" lvl="1"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2pPr>
            <a:lvl3pPr marL="1371600" marR="0" lvl="2"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3pPr>
            <a:lvl4pPr marL="1828800" marR="0" lvl="3"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5pPr>
            <a:lvl6pPr marL="2743200" marR="0" lvl="5"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6pPr>
            <a:lvl7pPr marL="3200400" marR="0" lvl="6"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7pPr>
            <a:lvl8pPr marL="3657600" marR="0" lvl="7" indent="-285750" algn="l" rtl="0">
              <a:lnSpc>
                <a:spcPct val="115000"/>
              </a:lnSpc>
              <a:spcBef>
                <a:spcPts val="1000"/>
              </a:spcBef>
              <a:spcAft>
                <a:spcPts val="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chemeClr val="dk2"/>
              </a:buClr>
              <a:buSzPts val="9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DoiT Company Template">
  <p:cSld name="DEFAULT">
    <p:bg>
      <p:bgPr>
        <a:solidFill>
          <a:schemeClr val="lt1"/>
        </a:solidFill>
        <a:effectLst/>
      </p:bgPr>
    </p:bg>
    <p:spTree>
      <p:nvGrpSpPr>
        <p:cNvPr id="1" name="Shape 1514"/>
        <p:cNvGrpSpPr/>
        <p:nvPr/>
      </p:nvGrpSpPr>
      <p:grpSpPr>
        <a:xfrm>
          <a:off x="0" y="0"/>
          <a:ext cx="0" cy="0"/>
          <a:chOff x="0" y="0"/>
          <a:chExt cx="0" cy="0"/>
        </a:xfrm>
      </p:grpSpPr>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515"/>
        <p:cNvGrpSpPr/>
        <p:nvPr/>
      </p:nvGrpSpPr>
      <p:grpSpPr>
        <a:xfrm>
          <a:off x="0" y="0"/>
          <a:ext cx="0" cy="0"/>
          <a:chOff x="0" y="0"/>
          <a:chExt cx="0" cy="0"/>
        </a:xfrm>
      </p:grpSpPr>
      <p:sp>
        <p:nvSpPr>
          <p:cNvPr id="1516" name="Google Shape;1516;p29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7" name="Google Shape;1517;p293"/>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1518" name="Google Shape;1518;p29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19" name="Google Shape;1519;p29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20" name="Google Shape;1520;p29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1521"/>
        <p:cNvGrpSpPr/>
        <p:nvPr/>
      </p:nvGrpSpPr>
      <p:grpSpPr>
        <a:xfrm>
          <a:off x="0" y="0"/>
          <a:ext cx="0" cy="0"/>
          <a:chOff x="0" y="0"/>
          <a:chExt cx="0" cy="0"/>
        </a:xfrm>
      </p:grpSpPr>
      <p:sp>
        <p:nvSpPr>
          <p:cNvPr id="1522" name="Google Shape;1522;p294"/>
          <p:cNvSpPr txBox="1">
            <a:spLocks noGrp="1"/>
          </p:cNvSpPr>
          <p:nvPr>
            <p:ph type="title"/>
          </p:nvPr>
        </p:nvSpPr>
        <p:spPr>
          <a:xfrm>
            <a:off x="573852" y="408191"/>
            <a:ext cx="7968300" cy="266400"/>
          </a:xfrm>
          <a:prstGeom prst="rect">
            <a:avLst/>
          </a:prstGeom>
          <a:noFill/>
          <a:ln>
            <a:noFill/>
          </a:ln>
        </p:spPr>
        <p:txBody>
          <a:bodyPr spcFirstLastPara="1" wrap="square" lIns="0" tIns="0" rIns="0" bIns="0" anchor="t" anchorCtr="0">
            <a:noAutofit/>
          </a:bodyPr>
          <a:lstStyle>
            <a:lvl1pPr lvl="0" algn="ctr" rtl="0">
              <a:lnSpc>
                <a:spcPct val="80000"/>
              </a:lnSpc>
              <a:spcBef>
                <a:spcPts val="0"/>
              </a:spcBef>
              <a:spcAft>
                <a:spcPts val="0"/>
              </a:spcAft>
              <a:buClr>
                <a:schemeClr val="lt1"/>
              </a:buClr>
              <a:buSzPts val="3200"/>
              <a:buFont typeface="Arial Black"/>
              <a:buNone/>
              <a:defRPr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3" name="Google Shape;1523;p294"/>
          <p:cNvSpPr txBox="1">
            <a:spLocks noGrp="1"/>
          </p:cNvSpPr>
          <p:nvPr>
            <p:ph type="subTitle" idx="1"/>
          </p:nvPr>
        </p:nvSpPr>
        <p:spPr>
          <a:xfrm>
            <a:off x="573852" y="753750"/>
            <a:ext cx="7968300" cy="328800"/>
          </a:xfrm>
          <a:prstGeom prst="rect">
            <a:avLst/>
          </a:prstGeom>
          <a:noFill/>
          <a:ln>
            <a:noFill/>
          </a:ln>
        </p:spPr>
        <p:txBody>
          <a:bodyPr spcFirstLastPara="1" wrap="square" lIns="0" tIns="0" rIns="0" bIns="0" anchor="ctr" anchorCtr="0">
            <a:noAutofit/>
          </a:bodyPr>
          <a:lstStyle>
            <a:lvl1pPr lvl="0" algn="ctr" rtl="0">
              <a:lnSpc>
                <a:spcPct val="100000"/>
              </a:lnSpc>
              <a:spcBef>
                <a:spcPts val="600"/>
              </a:spcBef>
              <a:spcAft>
                <a:spcPts val="0"/>
              </a:spcAft>
              <a:buClr>
                <a:schemeClr val="lt1"/>
              </a:buClr>
              <a:buSzPts val="1600"/>
              <a:buNone/>
              <a:defRPr sz="1600" b="0" cap="none">
                <a:solidFill>
                  <a:schemeClr val="lt1"/>
                </a:solidFill>
                <a:latin typeface="Arial Black"/>
                <a:ea typeface="Arial Black"/>
                <a:cs typeface="Arial Black"/>
                <a:sym typeface="Arial Black"/>
              </a:defRPr>
            </a:lvl1pPr>
            <a:lvl2pPr lvl="1" algn="ctr" rtl="0">
              <a:lnSpc>
                <a:spcPct val="100000"/>
              </a:lnSpc>
              <a:spcBef>
                <a:spcPts val="1200"/>
              </a:spcBef>
              <a:spcAft>
                <a:spcPts val="0"/>
              </a:spcAft>
              <a:buClr>
                <a:srgbClr val="888888"/>
              </a:buClr>
              <a:buSzPts val="1800"/>
              <a:buNone/>
              <a:defRPr>
                <a:solidFill>
                  <a:srgbClr val="888888"/>
                </a:solidFill>
              </a:defRPr>
            </a:lvl2pPr>
            <a:lvl3pPr lvl="2" algn="ctr" rtl="0">
              <a:lnSpc>
                <a:spcPct val="120000"/>
              </a:lnSpc>
              <a:spcBef>
                <a:spcPts val="600"/>
              </a:spcBef>
              <a:spcAft>
                <a:spcPts val="0"/>
              </a:spcAft>
              <a:buClr>
                <a:srgbClr val="888888"/>
              </a:buClr>
              <a:buSzPts val="1400"/>
              <a:buNone/>
              <a:defRPr>
                <a:solidFill>
                  <a:srgbClr val="888888"/>
                </a:solidFill>
              </a:defRPr>
            </a:lvl3pPr>
            <a:lvl4pPr lvl="3" algn="ctr" rtl="0">
              <a:lnSpc>
                <a:spcPct val="120000"/>
              </a:lnSpc>
              <a:spcBef>
                <a:spcPts val="1200"/>
              </a:spcBef>
              <a:spcAft>
                <a:spcPts val="0"/>
              </a:spcAft>
              <a:buSzPts val="2340"/>
              <a:buNone/>
              <a:defRPr>
                <a:solidFill>
                  <a:srgbClr val="888888"/>
                </a:solidFill>
              </a:defRPr>
            </a:lvl4pPr>
            <a:lvl5pPr lvl="4" algn="ctr" rtl="0">
              <a:lnSpc>
                <a:spcPct val="120000"/>
              </a:lnSpc>
              <a:spcBef>
                <a:spcPts val="1200"/>
              </a:spcBef>
              <a:spcAft>
                <a:spcPts val="0"/>
              </a:spcAft>
              <a:buSzPts val="1800"/>
              <a:buNone/>
              <a:defRPr>
                <a:solidFill>
                  <a:srgbClr val="888888"/>
                </a:solidFill>
              </a:defRPr>
            </a:lvl5pPr>
            <a:lvl6pPr lvl="5" algn="ctr" rtl="0">
              <a:lnSpc>
                <a:spcPct val="120000"/>
              </a:lnSpc>
              <a:spcBef>
                <a:spcPts val="1200"/>
              </a:spcBef>
              <a:spcAft>
                <a:spcPts val="0"/>
              </a:spcAft>
              <a:buSzPts val="1800"/>
              <a:buNone/>
              <a:defRPr>
                <a:solidFill>
                  <a:srgbClr val="888888"/>
                </a:solidFill>
              </a:defRPr>
            </a:lvl6pPr>
            <a:lvl7pPr lvl="6" algn="ctr" rtl="0">
              <a:lnSpc>
                <a:spcPct val="120000"/>
              </a:lnSpc>
              <a:spcBef>
                <a:spcPts val="1200"/>
              </a:spcBef>
              <a:spcAft>
                <a:spcPts val="0"/>
              </a:spcAft>
              <a:buSzPts val="2340"/>
              <a:buNone/>
              <a:defRPr>
                <a:solidFill>
                  <a:srgbClr val="888888"/>
                </a:solidFill>
              </a:defRPr>
            </a:lvl7pPr>
            <a:lvl8pPr lvl="7" algn="ctr" rtl="0">
              <a:lnSpc>
                <a:spcPct val="120000"/>
              </a:lnSpc>
              <a:spcBef>
                <a:spcPts val="1200"/>
              </a:spcBef>
              <a:spcAft>
                <a:spcPts val="0"/>
              </a:spcAft>
              <a:buSzPts val="1800"/>
              <a:buNone/>
              <a:defRPr>
                <a:solidFill>
                  <a:srgbClr val="888888"/>
                </a:solidFill>
              </a:defRPr>
            </a:lvl8pPr>
            <a:lvl9pPr lvl="8" algn="ctr" rtl="0">
              <a:lnSpc>
                <a:spcPct val="120000"/>
              </a:lnSpc>
              <a:spcBef>
                <a:spcPts val="1200"/>
              </a:spcBef>
              <a:spcAft>
                <a:spcPts val="1200"/>
              </a:spcAft>
              <a:buSzPts val="1800"/>
              <a:buNone/>
              <a:defRPr>
                <a:solidFill>
                  <a:srgbClr val="888888"/>
                </a:solidFill>
              </a:defRPr>
            </a:lvl9pPr>
          </a:lstStyle>
          <a:p>
            <a:endParaRPr/>
          </a:p>
        </p:txBody>
      </p:sp>
      <p:pic>
        <p:nvPicPr>
          <p:cNvPr id="1524" name="Google Shape;1524;p294"/>
          <p:cNvPicPr preferRelativeResize="0"/>
          <p:nvPr/>
        </p:nvPicPr>
        <p:blipFill rotWithShape="1">
          <a:blip r:embed="rId2">
            <a:alphaModFix/>
          </a:blip>
          <a:srcRect/>
          <a:stretch/>
        </p:blipFill>
        <p:spPr>
          <a:xfrm>
            <a:off x="8575483" y="4733845"/>
            <a:ext cx="361532" cy="36153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86" name="Google Shape;86;p23"/>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7" name="Google Shape;87;p23"/>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88" name="Google Shape;88;p23"/>
          <p:cNvSpPr txBox="1">
            <a:spLocks noGrp="1"/>
          </p:cNvSpPr>
          <p:nvPr>
            <p:ph type="body" idx="3"/>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525"/>
        <p:cNvGrpSpPr/>
        <p:nvPr/>
      </p:nvGrpSpPr>
      <p:grpSpPr>
        <a:xfrm>
          <a:off x="0" y="0"/>
          <a:ext cx="0" cy="0"/>
          <a:chOff x="0" y="0"/>
          <a:chExt cx="0" cy="0"/>
        </a:xfrm>
      </p:grpSpPr>
      <p:sp>
        <p:nvSpPr>
          <p:cNvPr id="1526" name="Google Shape;1526;p295"/>
          <p:cNvSpPr txBox="1">
            <a:spLocks noGrp="1"/>
          </p:cNvSpPr>
          <p:nvPr>
            <p:ph type="title"/>
          </p:nvPr>
        </p:nvSpPr>
        <p:spPr>
          <a:xfrm>
            <a:off x="545744" y="165125"/>
            <a:ext cx="8511900" cy="568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3600" b="1" i="0">
                <a:solidFill>
                  <a:srgbClr val="F1B034"/>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7" name="Google Shape;1527;p29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8" name="Google Shape;1528;p29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9" name="Google Shape;1529;p295"/>
          <p:cNvSpPr txBox="1">
            <a:spLocks noGrp="1"/>
          </p:cNvSpPr>
          <p:nvPr>
            <p:ph type="sldNum" idx="12"/>
          </p:nvPr>
        </p:nvSpPr>
        <p:spPr>
          <a:xfrm>
            <a:off x="6583680" y="4783455"/>
            <a:ext cx="2103000" cy="1386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itle only 1 2">
  <p:cSld name="TITLE_ONLY_1_1">
    <p:spTree>
      <p:nvGrpSpPr>
        <p:cNvPr id="1" name="Shape 1530"/>
        <p:cNvGrpSpPr/>
        <p:nvPr/>
      </p:nvGrpSpPr>
      <p:grpSpPr>
        <a:xfrm>
          <a:off x="0" y="0"/>
          <a:ext cx="0" cy="0"/>
          <a:chOff x="0" y="0"/>
          <a:chExt cx="0" cy="0"/>
        </a:xfrm>
      </p:grpSpPr>
      <p:sp>
        <p:nvSpPr>
          <p:cNvPr id="1531" name="Google Shape;1531;p296"/>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2" name="Google Shape;1532;p2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33" name="Google Shape;1533;p29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34" name="Google Shape;1534;p296"/>
          <p:cNvSpPr txBox="1"/>
          <p:nvPr/>
        </p:nvSpPr>
        <p:spPr>
          <a:xfrm>
            <a:off x="1604599" y="4663225"/>
            <a:ext cx="5535900" cy="200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000" i="1">
              <a:solidFill>
                <a:srgbClr val="1FA382"/>
              </a:solidFill>
              <a:latin typeface="Roboto"/>
              <a:ea typeface="Roboto"/>
              <a:cs typeface="Roboto"/>
              <a:sym typeface="Roboto"/>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itle Slide 1">
  <p:cSld name="TITLE_5">
    <p:spTree>
      <p:nvGrpSpPr>
        <p:cNvPr id="1" name="Shape 1535"/>
        <p:cNvGrpSpPr/>
        <p:nvPr/>
      </p:nvGrpSpPr>
      <p:grpSpPr>
        <a:xfrm>
          <a:off x="0" y="0"/>
          <a:ext cx="0" cy="0"/>
          <a:chOff x="0" y="0"/>
          <a:chExt cx="0" cy="0"/>
        </a:xfrm>
      </p:grpSpPr>
      <p:sp>
        <p:nvSpPr>
          <p:cNvPr id="1536" name="Google Shape;1536;p29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37" name="Google Shape;1537;p297"/>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1600"/>
              </a:spcBef>
              <a:spcAft>
                <a:spcPts val="0"/>
              </a:spcAft>
              <a:buClr>
                <a:schemeClr val="dk1"/>
              </a:buClr>
              <a:buSzPts val="1500"/>
              <a:buNone/>
              <a:defRPr sz="1500"/>
            </a:lvl2pPr>
            <a:lvl3pPr lvl="2" algn="ctr" rtl="0">
              <a:lnSpc>
                <a:spcPct val="90000"/>
              </a:lnSpc>
              <a:spcBef>
                <a:spcPts val="1600"/>
              </a:spcBef>
              <a:spcAft>
                <a:spcPts val="0"/>
              </a:spcAft>
              <a:buClr>
                <a:schemeClr val="dk1"/>
              </a:buClr>
              <a:buSzPts val="1400"/>
              <a:buNone/>
              <a:defRPr sz="1400"/>
            </a:lvl3pPr>
            <a:lvl4pPr lvl="3" algn="ctr" rtl="0">
              <a:lnSpc>
                <a:spcPct val="90000"/>
              </a:lnSpc>
              <a:spcBef>
                <a:spcPts val="1600"/>
              </a:spcBef>
              <a:spcAft>
                <a:spcPts val="0"/>
              </a:spcAft>
              <a:buClr>
                <a:schemeClr val="dk1"/>
              </a:buClr>
              <a:buSzPts val="1200"/>
              <a:buNone/>
              <a:defRPr sz="1200"/>
            </a:lvl4pPr>
            <a:lvl5pPr lvl="4" algn="ctr" rtl="0">
              <a:lnSpc>
                <a:spcPct val="90000"/>
              </a:lnSpc>
              <a:spcBef>
                <a:spcPts val="1600"/>
              </a:spcBef>
              <a:spcAft>
                <a:spcPts val="0"/>
              </a:spcAft>
              <a:buClr>
                <a:schemeClr val="dk1"/>
              </a:buClr>
              <a:buSzPts val="1200"/>
              <a:buNone/>
              <a:defRPr sz="1200"/>
            </a:lvl5pPr>
            <a:lvl6pPr lvl="5" algn="ctr" rtl="0">
              <a:lnSpc>
                <a:spcPct val="90000"/>
              </a:lnSpc>
              <a:spcBef>
                <a:spcPts val="16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1538" name="Google Shape;1538;p29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39" name="Google Shape;1539;p29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40" name="Google Shape;1540;p29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1541"/>
        <p:cNvGrpSpPr/>
        <p:nvPr/>
      </p:nvGrpSpPr>
      <p:grpSpPr>
        <a:xfrm>
          <a:off x="0" y="0"/>
          <a:ext cx="0" cy="0"/>
          <a:chOff x="0" y="0"/>
          <a:chExt cx="0" cy="0"/>
        </a:xfrm>
      </p:grpSpPr>
      <p:sp>
        <p:nvSpPr>
          <p:cNvPr id="1542" name="Google Shape;1542;p298"/>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43" name="Google Shape;1543;p298"/>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4" name="Google Shape;1544;p2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rgbClr val="2F3F4E"/>
        </a:solidFill>
        <a:effectLst/>
      </p:bgPr>
    </p:bg>
    <p:spTree>
      <p:nvGrpSpPr>
        <p:cNvPr id="1" name="Shape 1550"/>
        <p:cNvGrpSpPr/>
        <p:nvPr/>
      </p:nvGrpSpPr>
      <p:grpSpPr>
        <a:xfrm>
          <a:off x="0" y="0"/>
          <a:ext cx="0" cy="0"/>
          <a:chOff x="0" y="0"/>
          <a:chExt cx="0" cy="0"/>
        </a:xfrm>
      </p:grpSpPr>
      <p:sp>
        <p:nvSpPr>
          <p:cNvPr id="1551" name="Google Shape;1551;p30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52" name="Google Shape;1552;p30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553" name="Google Shape;1553;p30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54" name="Google Shape;1554;p300"/>
          <p:cNvSpPr txBox="1">
            <a:spLocks noGrp="1"/>
          </p:cNvSpPr>
          <p:nvPr>
            <p:ph type="ctrTitle"/>
          </p:nvPr>
        </p:nvSpPr>
        <p:spPr>
          <a:xfrm>
            <a:off x="419825" y="2907950"/>
            <a:ext cx="83043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1555" name="Google Shape;1555;p300"/>
          <p:cNvPicPr preferRelativeResize="0"/>
          <p:nvPr/>
        </p:nvPicPr>
        <p:blipFill rotWithShape="1">
          <a:blip r:embed="rId4">
            <a:alphaModFix/>
          </a:blip>
          <a:srcRect l="29" r="39"/>
          <a:stretch/>
        </p:blipFill>
        <p:spPr>
          <a:xfrm>
            <a:off x="3091762" y="1601262"/>
            <a:ext cx="2903700" cy="768976"/>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rgbClr val="2F3F4E"/>
        </a:solidFill>
        <a:effectLst/>
      </p:bgPr>
    </p:bg>
    <p:spTree>
      <p:nvGrpSpPr>
        <p:cNvPr id="1" name="Shape 1556"/>
        <p:cNvGrpSpPr/>
        <p:nvPr/>
      </p:nvGrpSpPr>
      <p:grpSpPr>
        <a:xfrm>
          <a:off x="0" y="0"/>
          <a:ext cx="0" cy="0"/>
          <a:chOff x="0" y="0"/>
          <a:chExt cx="0" cy="0"/>
        </a:xfrm>
      </p:grpSpPr>
      <p:sp>
        <p:nvSpPr>
          <p:cNvPr id="1557" name="Google Shape;1557;p301"/>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58" name="Google Shape;1558;p301"/>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59" name="Google Shape;1559;p30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60" name="Google Shape;1560;p30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561" name="Google Shape;1561;p30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slide 3">
  <p:cSld name="TITLE_2_1">
    <p:bg>
      <p:bgPr>
        <a:solidFill>
          <a:srgbClr val="2F3F4E"/>
        </a:solidFill>
        <a:effectLst/>
      </p:bgPr>
    </p:bg>
    <p:spTree>
      <p:nvGrpSpPr>
        <p:cNvPr id="1" name="Shape 1562"/>
        <p:cNvGrpSpPr/>
        <p:nvPr/>
      </p:nvGrpSpPr>
      <p:grpSpPr>
        <a:xfrm>
          <a:off x="0" y="0"/>
          <a:ext cx="0" cy="0"/>
          <a:chOff x="0" y="0"/>
          <a:chExt cx="0" cy="0"/>
        </a:xfrm>
      </p:grpSpPr>
      <p:sp>
        <p:nvSpPr>
          <p:cNvPr id="1563" name="Google Shape;1563;p302"/>
          <p:cNvSpPr txBox="1">
            <a:spLocks noGrp="1"/>
          </p:cNvSpPr>
          <p:nvPr>
            <p:ph type="ctrTitle"/>
          </p:nvPr>
        </p:nvSpPr>
        <p:spPr>
          <a:xfrm>
            <a:off x="419825" y="2489100"/>
            <a:ext cx="8304300" cy="9084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4" name="Google Shape;1564;p302"/>
          <p:cNvSpPr txBox="1">
            <a:spLocks noGrp="1"/>
          </p:cNvSpPr>
          <p:nvPr>
            <p:ph type="subTitle" idx="1"/>
          </p:nvPr>
        </p:nvSpPr>
        <p:spPr>
          <a:xfrm>
            <a:off x="1061775" y="1806325"/>
            <a:ext cx="7112100" cy="57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5" name="Google Shape;1565;p30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66" name="Google Shape;1566;p30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567" name="Google Shape;1567;p302"/>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slide 4">
  <p:cSld name="TITLE_2_1_1">
    <p:bg>
      <p:bgPr>
        <a:solidFill>
          <a:srgbClr val="2F3F4E"/>
        </a:solidFill>
        <a:effectLst/>
      </p:bgPr>
    </p:bg>
    <p:spTree>
      <p:nvGrpSpPr>
        <p:cNvPr id="1" name="Shape 1568"/>
        <p:cNvGrpSpPr/>
        <p:nvPr/>
      </p:nvGrpSpPr>
      <p:grpSpPr>
        <a:xfrm>
          <a:off x="0" y="0"/>
          <a:ext cx="0" cy="0"/>
          <a:chOff x="0" y="0"/>
          <a:chExt cx="0" cy="0"/>
        </a:xfrm>
      </p:grpSpPr>
      <p:pic>
        <p:nvPicPr>
          <p:cNvPr id="1569" name="Google Shape;1569;p303"/>
          <p:cNvPicPr preferRelativeResize="0"/>
          <p:nvPr/>
        </p:nvPicPr>
        <p:blipFill>
          <a:blip r:embed="rId2">
            <a:alphaModFix/>
          </a:blip>
          <a:stretch>
            <a:fillRect/>
          </a:stretch>
        </p:blipFill>
        <p:spPr>
          <a:xfrm>
            <a:off x="0" y="0"/>
            <a:ext cx="1653601" cy="985049"/>
          </a:xfrm>
          <a:prstGeom prst="rect">
            <a:avLst/>
          </a:prstGeom>
          <a:noFill/>
          <a:ln>
            <a:noFill/>
          </a:ln>
        </p:spPr>
      </p:pic>
      <p:sp>
        <p:nvSpPr>
          <p:cNvPr id="1570" name="Google Shape;1570;p30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71" name="Google Shape;1571;p303"/>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572" name="Google Shape;1572;p303"/>
          <p:cNvSpPr txBox="1">
            <a:spLocks noGrp="1"/>
          </p:cNvSpPr>
          <p:nvPr>
            <p:ph type="ctrTitle"/>
          </p:nvPr>
        </p:nvSpPr>
        <p:spPr>
          <a:xfrm>
            <a:off x="419825" y="1780400"/>
            <a:ext cx="8304300" cy="5097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2200"/>
              <a:buNone/>
              <a:defRPr sz="22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73" name="Google Shape;1573;p303"/>
          <p:cNvSpPr txBox="1">
            <a:spLocks noGrp="1"/>
          </p:cNvSpPr>
          <p:nvPr>
            <p:ph type="subTitle" idx="1"/>
          </p:nvPr>
        </p:nvSpPr>
        <p:spPr>
          <a:xfrm>
            <a:off x="419775" y="2480450"/>
            <a:ext cx="8304300" cy="108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slide 5">
  <p:cSld name="TITLE_2_1_1_1">
    <p:bg>
      <p:bgPr>
        <a:solidFill>
          <a:srgbClr val="2F3F4E"/>
        </a:solidFill>
        <a:effectLst/>
      </p:bgPr>
    </p:bg>
    <p:spTree>
      <p:nvGrpSpPr>
        <p:cNvPr id="1" name="Shape 1574"/>
        <p:cNvGrpSpPr/>
        <p:nvPr/>
      </p:nvGrpSpPr>
      <p:grpSpPr>
        <a:xfrm>
          <a:off x="0" y="0"/>
          <a:ext cx="0" cy="0"/>
          <a:chOff x="0" y="0"/>
          <a:chExt cx="0" cy="0"/>
        </a:xfrm>
      </p:grpSpPr>
      <p:pic>
        <p:nvPicPr>
          <p:cNvPr id="1575" name="Google Shape;1575;p304"/>
          <p:cNvPicPr preferRelativeResize="0"/>
          <p:nvPr/>
        </p:nvPicPr>
        <p:blipFill>
          <a:blip r:embed="rId2">
            <a:alphaModFix/>
          </a:blip>
          <a:stretch>
            <a:fillRect/>
          </a:stretch>
        </p:blipFill>
        <p:spPr>
          <a:xfrm>
            <a:off x="0" y="0"/>
            <a:ext cx="1653601" cy="985049"/>
          </a:xfrm>
          <a:prstGeom prst="rect">
            <a:avLst/>
          </a:prstGeom>
          <a:noFill/>
          <a:ln>
            <a:noFill/>
          </a:ln>
        </p:spPr>
      </p:pic>
      <p:sp>
        <p:nvSpPr>
          <p:cNvPr id="1576" name="Google Shape;1576;p30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77" name="Google Shape;1577;p304"/>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578" name="Google Shape;1578;p304"/>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79" name="Google Shape;1579;p304"/>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2F2F2"/>
        </a:solidFill>
        <a:effectLst/>
      </p:bgPr>
    </p:bg>
    <p:spTree>
      <p:nvGrpSpPr>
        <p:cNvPr id="1" name="Shape 1580"/>
        <p:cNvGrpSpPr/>
        <p:nvPr/>
      </p:nvGrpSpPr>
      <p:grpSpPr>
        <a:xfrm>
          <a:off x="0" y="0"/>
          <a:ext cx="0" cy="0"/>
          <a:chOff x="0" y="0"/>
          <a:chExt cx="0" cy="0"/>
        </a:xfrm>
      </p:grpSpPr>
      <p:sp>
        <p:nvSpPr>
          <p:cNvPr id="1581" name="Google Shape;1581;p305"/>
          <p:cNvSpPr txBox="1">
            <a:spLocks noGrp="1"/>
          </p:cNvSpPr>
          <p:nvPr>
            <p:ph type="title"/>
          </p:nvPr>
        </p:nvSpPr>
        <p:spPr>
          <a:xfrm>
            <a:off x="419825" y="2134625"/>
            <a:ext cx="8304300" cy="1486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82" name="Google Shape;1582;p30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83" name="Google Shape;1583;p305"/>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1584" name="Google Shape;1584;p305"/>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91" name="Google Shape;91;p24"/>
          <p:cNvSpPr txBox="1">
            <a:spLocks noGrp="1"/>
          </p:cNvSpPr>
          <p:nvPr>
            <p:ph type="body" idx="1"/>
          </p:nvPr>
        </p:nvSpPr>
        <p:spPr>
          <a:xfrm>
            <a:off x="457172" y="1203299"/>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2" name="Google Shape;92;p24"/>
          <p:cNvSpPr txBox="1">
            <a:spLocks noGrp="1"/>
          </p:cNvSpPr>
          <p:nvPr>
            <p:ph type="body" idx="2"/>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F3F4E"/>
        </a:solidFill>
        <a:effectLst/>
      </p:bgPr>
    </p:bg>
    <p:spTree>
      <p:nvGrpSpPr>
        <p:cNvPr id="1" name="Shape 1585"/>
        <p:cNvGrpSpPr/>
        <p:nvPr/>
      </p:nvGrpSpPr>
      <p:grpSpPr>
        <a:xfrm>
          <a:off x="0" y="0"/>
          <a:ext cx="0" cy="0"/>
          <a:chOff x="0" y="0"/>
          <a:chExt cx="0" cy="0"/>
        </a:xfrm>
      </p:grpSpPr>
      <p:sp>
        <p:nvSpPr>
          <p:cNvPr id="1586" name="Google Shape;1586;p306"/>
          <p:cNvSpPr txBox="1">
            <a:spLocks noGrp="1"/>
          </p:cNvSpPr>
          <p:nvPr>
            <p:ph type="title"/>
          </p:nvPr>
        </p:nvSpPr>
        <p:spPr>
          <a:xfrm>
            <a:off x="419825" y="2134750"/>
            <a:ext cx="8304300" cy="1975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87" name="Google Shape;1587;p306"/>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88" name="Google Shape;1588;p306"/>
          <p:cNvPicPr preferRelativeResize="0"/>
          <p:nvPr/>
        </p:nvPicPr>
        <p:blipFill>
          <a:blip r:embed="rId2">
            <a:alphaModFix/>
          </a:blip>
          <a:stretch>
            <a:fillRect/>
          </a:stretch>
        </p:blipFill>
        <p:spPr>
          <a:xfrm>
            <a:off x="0" y="0"/>
            <a:ext cx="1653601" cy="985049"/>
          </a:xfrm>
          <a:prstGeom prst="rect">
            <a:avLst/>
          </a:prstGeom>
          <a:noFill/>
          <a:ln>
            <a:noFill/>
          </a:ln>
        </p:spPr>
      </p:pic>
      <p:pic>
        <p:nvPicPr>
          <p:cNvPr id="1589" name="Google Shape;1589;p306"/>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Section header 3">
  <p:cSld name="SECTION_HEADER_1">
    <p:bg>
      <p:bgPr>
        <a:blipFill>
          <a:blip r:embed="rId2">
            <a:alphaModFix/>
          </a:blip>
          <a:stretch>
            <a:fillRect/>
          </a:stretch>
        </a:blipFill>
        <a:effectLst/>
      </p:bgPr>
    </p:bg>
    <p:spTree>
      <p:nvGrpSpPr>
        <p:cNvPr id="1" name="Shape 1590"/>
        <p:cNvGrpSpPr/>
        <p:nvPr/>
      </p:nvGrpSpPr>
      <p:grpSpPr>
        <a:xfrm>
          <a:off x="0" y="0"/>
          <a:ext cx="0" cy="0"/>
          <a:chOff x="0" y="0"/>
          <a:chExt cx="0" cy="0"/>
        </a:xfrm>
      </p:grpSpPr>
      <p:sp>
        <p:nvSpPr>
          <p:cNvPr id="1591" name="Google Shape;1591;p307"/>
          <p:cNvSpPr/>
          <p:nvPr/>
        </p:nvSpPr>
        <p:spPr>
          <a:xfrm>
            <a:off x="1067150" y="1970875"/>
            <a:ext cx="6893400" cy="111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7"/>
          <p:cNvSpPr txBox="1">
            <a:spLocks noGrp="1"/>
          </p:cNvSpPr>
          <p:nvPr>
            <p:ph type="title"/>
          </p:nvPr>
        </p:nvSpPr>
        <p:spPr>
          <a:xfrm>
            <a:off x="1307500" y="2073950"/>
            <a:ext cx="6451200" cy="841800"/>
          </a:xfrm>
          <a:prstGeom prst="rect">
            <a:avLst/>
          </a:prstGeom>
        </p:spPr>
        <p:txBody>
          <a:bodyPr spcFirstLastPara="1" wrap="square" lIns="0" tIns="0" rIns="0" bIns="0"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93" name="Google Shape;1593;p30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2 Cols" type="twoColTx">
  <p:cSld name="TITLE_AND_TWO_COLUMNS">
    <p:spTree>
      <p:nvGrpSpPr>
        <p:cNvPr id="1" name="Shape 1594"/>
        <p:cNvGrpSpPr/>
        <p:nvPr/>
      </p:nvGrpSpPr>
      <p:grpSpPr>
        <a:xfrm>
          <a:off x="0" y="0"/>
          <a:ext cx="0" cy="0"/>
          <a:chOff x="0" y="0"/>
          <a:chExt cx="0" cy="0"/>
        </a:xfrm>
      </p:grpSpPr>
      <p:sp>
        <p:nvSpPr>
          <p:cNvPr id="1595" name="Google Shape;1595;p308"/>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6" name="Google Shape;1596;p308"/>
          <p:cNvSpPr txBox="1">
            <a:spLocks noGrp="1"/>
          </p:cNvSpPr>
          <p:nvPr>
            <p:ph type="body" idx="1"/>
          </p:nvPr>
        </p:nvSpPr>
        <p:spPr>
          <a:xfrm>
            <a:off x="419825" y="103302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97" name="Google Shape;1597;p308"/>
          <p:cNvSpPr txBox="1">
            <a:spLocks noGrp="1"/>
          </p:cNvSpPr>
          <p:nvPr>
            <p:ph type="body" idx="2"/>
          </p:nvPr>
        </p:nvSpPr>
        <p:spPr>
          <a:xfrm>
            <a:off x="4617375" y="103307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98" name="Google Shape;1598;p30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99" name="Google Shape;1599;p308"/>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 Subtitle, 2 Cols">
  <p:cSld name="TITLE_AND_TWO_COLUMNS_1">
    <p:spTree>
      <p:nvGrpSpPr>
        <p:cNvPr id="1" name="Shape 1600"/>
        <p:cNvGrpSpPr/>
        <p:nvPr/>
      </p:nvGrpSpPr>
      <p:grpSpPr>
        <a:xfrm>
          <a:off x="0" y="0"/>
          <a:ext cx="0" cy="0"/>
          <a:chOff x="0" y="0"/>
          <a:chExt cx="0" cy="0"/>
        </a:xfrm>
      </p:grpSpPr>
      <p:sp>
        <p:nvSpPr>
          <p:cNvPr id="1601" name="Google Shape;1601;p309"/>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2" name="Google Shape;1602;p309"/>
          <p:cNvSpPr txBox="1">
            <a:spLocks noGrp="1"/>
          </p:cNvSpPr>
          <p:nvPr>
            <p:ph type="body" idx="1"/>
          </p:nvPr>
        </p:nvSpPr>
        <p:spPr>
          <a:xfrm>
            <a:off x="419825" y="184952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03" name="Google Shape;1603;p309"/>
          <p:cNvSpPr txBox="1">
            <a:spLocks noGrp="1"/>
          </p:cNvSpPr>
          <p:nvPr>
            <p:ph type="body" idx="2"/>
          </p:nvPr>
        </p:nvSpPr>
        <p:spPr>
          <a:xfrm>
            <a:off x="4617350" y="184937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04" name="Google Shape;1604;p30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05" name="Google Shape;1605;p309"/>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1606" name="Google Shape;1606;p309"/>
          <p:cNvSpPr txBox="1">
            <a:spLocks noGrp="1"/>
          </p:cNvSpPr>
          <p:nvPr>
            <p:ph type="subTitle" idx="3"/>
          </p:nvPr>
        </p:nvSpPr>
        <p:spPr>
          <a:xfrm>
            <a:off x="419825" y="1033025"/>
            <a:ext cx="8173200" cy="466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7"/>
        <p:cNvGrpSpPr/>
        <p:nvPr/>
      </p:nvGrpSpPr>
      <p:grpSpPr>
        <a:xfrm>
          <a:off x="0" y="0"/>
          <a:ext cx="0" cy="0"/>
          <a:chOff x="0" y="0"/>
          <a:chExt cx="0" cy="0"/>
        </a:xfrm>
      </p:grpSpPr>
      <p:sp>
        <p:nvSpPr>
          <p:cNvPr id="1608" name="Google Shape;1608;p31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9" name="Google Shape;1609;p31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10" name="Google Shape;1610;p31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1611" name="Google Shape;1611;p310"/>
          <p:cNvGraphicFramePr/>
          <p:nvPr/>
        </p:nvGraphicFramePr>
        <p:xfrm>
          <a:off x="419825" y="921415"/>
          <a:ext cx="8313000" cy="36205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37500">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500">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2515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7"/>
        <p:cNvGrpSpPr/>
        <p:nvPr/>
      </p:nvGrpSpPr>
      <p:grpSpPr>
        <a:xfrm>
          <a:off x="0" y="0"/>
          <a:ext cx="0" cy="0"/>
          <a:chOff x="0" y="0"/>
          <a:chExt cx="0" cy="0"/>
        </a:xfrm>
      </p:grpSpPr>
      <p:sp>
        <p:nvSpPr>
          <p:cNvPr id="1608" name="Google Shape;1608;p31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9" name="Google Shape;1609;p31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10" name="Google Shape;1610;p31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1611" name="Google Shape;1611;p310"/>
          <p:cNvGraphicFramePr/>
          <p:nvPr/>
        </p:nvGraphicFramePr>
        <p:xfrm>
          <a:off x="419825" y="921415"/>
          <a:ext cx="8313000" cy="36205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37500">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500">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2515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12"/>
        <p:cNvGrpSpPr/>
        <p:nvPr/>
      </p:nvGrpSpPr>
      <p:grpSpPr>
        <a:xfrm>
          <a:off x="0" y="0"/>
          <a:ext cx="0" cy="0"/>
          <a:chOff x="0" y="0"/>
          <a:chExt cx="0" cy="0"/>
        </a:xfrm>
      </p:grpSpPr>
      <p:sp>
        <p:nvSpPr>
          <p:cNvPr id="1613" name="Google Shape;1613;p311"/>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4" name="Google Shape;1614;p31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15" name="Google Shape;1615;p311"/>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616"/>
        <p:cNvGrpSpPr/>
        <p:nvPr/>
      </p:nvGrpSpPr>
      <p:grpSpPr>
        <a:xfrm>
          <a:off x="0" y="0"/>
          <a:ext cx="0" cy="0"/>
          <a:chOff x="0" y="0"/>
          <a:chExt cx="0" cy="0"/>
        </a:xfrm>
      </p:grpSpPr>
      <p:sp>
        <p:nvSpPr>
          <p:cNvPr id="1617" name="Google Shape;1617;p312"/>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8" name="Google Shape;1618;p31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19" name="Google Shape;1619;p312"/>
          <p:cNvPicPr preferRelativeResize="0"/>
          <p:nvPr/>
        </p:nvPicPr>
        <p:blipFill rotWithShape="1">
          <a:blip r:embed="rId2">
            <a:alphaModFix/>
          </a:blip>
          <a:srcRect/>
          <a:stretch/>
        </p:blipFill>
        <p:spPr>
          <a:xfrm>
            <a:off x="0" y="4018355"/>
            <a:ext cx="9144003" cy="1125141"/>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itle only 3">
  <p:cSld name="TITLE_ONLY_2_2">
    <p:spTree>
      <p:nvGrpSpPr>
        <p:cNvPr id="1" name="Shape 1620"/>
        <p:cNvGrpSpPr/>
        <p:nvPr/>
      </p:nvGrpSpPr>
      <p:grpSpPr>
        <a:xfrm>
          <a:off x="0" y="0"/>
          <a:ext cx="0" cy="0"/>
          <a:chOff x="0" y="0"/>
          <a:chExt cx="0" cy="0"/>
        </a:xfrm>
      </p:grpSpPr>
      <p:pic>
        <p:nvPicPr>
          <p:cNvPr id="1621" name="Google Shape;1621;p313"/>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1622" name="Google Shape;1622;p313"/>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3" name="Google Shape;1623;p31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1 Col, Blue Background">
  <p:cSld name="TITLE_ONLY_2_1">
    <p:bg>
      <p:bgPr>
        <a:solidFill>
          <a:srgbClr val="2F3F4E"/>
        </a:solidFill>
        <a:effectLst/>
      </p:bgPr>
    </p:bg>
    <p:spTree>
      <p:nvGrpSpPr>
        <p:cNvPr id="1" name="Shape 1624"/>
        <p:cNvGrpSpPr/>
        <p:nvPr/>
      </p:nvGrpSpPr>
      <p:grpSpPr>
        <a:xfrm>
          <a:off x="0" y="0"/>
          <a:ext cx="0" cy="0"/>
          <a:chOff x="0" y="0"/>
          <a:chExt cx="0" cy="0"/>
        </a:xfrm>
      </p:grpSpPr>
      <p:sp>
        <p:nvSpPr>
          <p:cNvPr id="1625" name="Google Shape;1625;p314"/>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6" name="Google Shape;1626;p31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27" name="Google Shape;1627;p314"/>
          <p:cNvSpPr txBox="1">
            <a:spLocks noGrp="1"/>
          </p:cNvSpPr>
          <p:nvPr>
            <p:ph type="body" idx="1"/>
          </p:nvPr>
        </p:nvSpPr>
        <p:spPr>
          <a:xfrm>
            <a:off x="419825" y="1033025"/>
            <a:ext cx="8313000" cy="3687600"/>
          </a:xfrm>
          <a:prstGeom prst="rect">
            <a:avLst/>
          </a:prstGeom>
        </p:spPr>
        <p:txBody>
          <a:bodyPr spcFirstLastPara="1" wrap="square" lIns="0" tIns="0" rIns="0" bIns="0" anchor="t" anchorCtr="0">
            <a:noAutofit/>
          </a:bodyPr>
          <a:lstStyle>
            <a:lvl1pPr marL="457200" lvl="0" indent="-330200" rtl="0">
              <a:spcBef>
                <a:spcPts val="0"/>
              </a:spcBef>
              <a:spcAft>
                <a:spcPts val="0"/>
              </a:spcAft>
              <a:buClr>
                <a:srgbClr val="FFFFFF"/>
              </a:buClr>
              <a:buSzPts val="1600"/>
              <a:buChar char="▸"/>
              <a:defRPr>
                <a:solidFill>
                  <a:srgbClr val="FFFFFF"/>
                </a:solidFill>
              </a:defRPr>
            </a:lvl1pPr>
            <a:lvl2pPr marL="914400" lvl="1" indent="-323850" rtl="0">
              <a:spcBef>
                <a:spcPts val="0"/>
              </a:spcBef>
              <a:spcAft>
                <a:spcPts val="0"/>
              </a:spcAft>
              <a:buClr>
                <a:srgbClr val="FFFFFF"/>
              </a:buClr>
              <a:buSzPts val="15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1150" rtl="0">
              <a:spcBef>
                <a:spcPts val="0"/>
              </a:spcBef>
              <a:spcAft>
                <a:spcPts val="0"/>
              </a:spcAft>
              <a:buClr>
                <a:srgbClr val="FFFFFF"/>
              </a:buClr>
              <a:buSzPts val="1300"/>
              <a:buChar char="▸"/>
              <a:defRPr>
                <a:solidFill>
                  <a:srgbClr val="FFFFFF"/>
                </a:solidFill>
              </a:defRPr>
            </a:lvl4pPr>
            <a:lvl5pPr marL="2286000" lvl="4" indent="-304800" rtl="0">
              <a:spcBef>
                <a:spcPts val="0"/>
              </a:spcBef>
              <a:spcAft>
                <a:spcPts val="0"/>
              </a:spcAft>
              <a:buClr>
                <a:srgbClr val="FFFFFF"/>
              </a:buClr>
              <a:buSzPts val="12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9400" rtl="0">
              <a:spcBef>
                <a:spcPts val="0"/>
              </a:spcBef>
              <a:spcAft>
                <a:spcPts val="0"/>
              </a:spcAft>
              <a:buClr>
                <a:srgbClr val="FFFFFF"/>
              </a:buClr>
              <a:buSzPts val="800"/>
              <a:buChar char="▸"/>
              <a:defRPr>
                <a:solidFill>
                  <a:srgbClr val="FFFFFF"/>
                </a:solidFill>
              </a:defRPr>
            </a:lvl9pPr>
          </a:lstStyle>
          <a:p>
            <a:endParaRPr/>
          </a:p>
        </p:txBody>
      </p:sp>
      <p:pic>
        <p:nvPicPr>
          <p:cNvPr id="1628" name="Google Shape;1628;p314"/>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1629" name="Google Shape;1629;p314"/>
          <p:cNvSpPr txBox="1">
            <a:spLocks noGrp="1"/>
          </p:cNvSpPr>
          <p:nvPr>
            <p:ph type="sldNum" idx="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10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95" name="Google Shape;95;p25"/>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6" name="Google Shape;96;p25"/>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7" name="Google Shape;97;p25"/>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98" name="Google Shape;98;p25"/>
          <p:cNvSpPr txBox="1">
            <a:spLocks noGrp="1"/>
          </p:cNvSpPr>
          <p:nvPr>
            <p:ph type="body" idx="4"/>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0"/>
        <p:cNvGrpSpPr/>
        <p:nvPr/>
      </p:nvGrpSpPr>
      <p:grpSpPr>
        <a:xfrm>
          <a:off x="0" y="0"/>
          <a:ext cx="0" cy="0"/>
          <a:chOff x="0" y="0"/>
          <a:chExt cx="0" cy="0"/>
        </a:xfrm>
      </p:grpSpPr>
      <p:sp>
        <p:nvSpPr>
          <p:cNvPr id="1631" name="Google Shape;1631;p315"/>
          <p:cNvSpPr txBox="1">
            <a:spLocks noGrp="1"/>
          </p:cNvSpPr>
          <p:nvPr>
            <p:ph type="title"/>
          </p:nvPr>
        </p:nvSpPr>
        <p:spPr>
          <a:xfrm>
            <a:off x="419825" y="423025"/>
            <a:ext cx="6205500" cy="4293900"/>
          </a:xfrm>
          <a:prstGeom prst="rect">
            <a:avLst/>
          </a:prstGeom>
        </p:spPr>
        <p:txBody>
          <a:bodyPr spcFirstLastPara="1" wrap="square" lIns="0" tIns="0" rIns="0" bIns="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32" name="Google Shape;1632;p31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33" name="Google Shape;1633;p315"/>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1634" name="Google Shape;1634;p315"/>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Only - Blue Background">
  <p:cSld name="CUSTOM">
    <p:bg>
      <p:bgPr>
        <a:solidFill>
          <a:schemeClr val="dk2"/>
        </a:solidFill>
        <a:effectLst/>
      </p:bgPr>
    </p:bg>
    <p:spTree>
      <p:nvGrpSpPr>
        <p:cNvPr id="1" name="Shape 1635"/>
        <p:cNvGrpSpPr/>
        <p:nvPr/>
      </p:nvGrpSpPr>
      <p:grpSpPr>
        <a:xfrm>
          <a:off x="0" y="0"/>
          <a:ext cx="0" cy="0"/>
          <a:chOff x="0" y="0"/>
          <a:chExt cx="0" cy="0"/>
        </a:xfrm>
      </p:grpSpPr>
      <p:sp>
        <p:nvSpPr>
          <p:cNvPr id="1636" name="Google Shape;1636;p316"/>
          <p:cNvSpPr txBox="1">
            <a:spLocks noGrp="1"/>
          </p:cNvSpPr>
          <p:nvPr>
            <p:ph type="title"/>
          </p:nvPr>
        </p:nvSpPr>
        <p:spPr>
          <a:xfrm>
            <a:off x="419825" y="343025"/>
            <a:ext cx="8313000" cy="690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pic>
        <p:nvPicPr>
          <p:cNvPr id="1637" name="Google Shape;1637;p316"/>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1638" name="Google Shape;1638;p316"/>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Only - Grey Background">
  <p:cSld name="CUSTOM_1">
    <p:spTree>
      <p:nvGrpSpPr>
        <p:cNvPr id="1" name="Shape 1639"/>
        <p:cNvGrpSpPr/>
        <p:nvPr/>
      </p:nvGrpSpPr>
      <p:grpSpPr>
        <a:xfrm>
          <a:off x="0" y="0"/>
          <a:ext cx="0" cy="0"/>
          <a:chOff x="0" y="0"/>
          <a:chExt cx="0" cy="0"/>
        </a:xfrm>
      </p:grpSpPr>
      <p:pic>
        <p:nvPicPr>
          <p:cNvPr id="1640" name="Google Shape;1640;p317"/>
          <p:cNvPicPr preferRelativeResize="0"/>
          <p:nvPr/>
        </p:nvPicPr>
        <p:blipFill>
          <a:blip r:embed="rId2">
            <a:alphaModFix/>
          </a:blip>
          <a:stretch>
            <a:fillRect/>
          </a:stretch>
        </p:blipFill>
        <p:spPr>
          <a:xfrm>
            <a:off x="0" y="4"/>
            <a:ext cx="9144000" cy="5143495"/>
          </a:xfrm>
          <a:prstGeom prst="rect">
            <a:avLst/>
          </a:prstGeom>
          <a:noFill/>
          <a:ln>
            <a:noFill/>
          </a:ln>
        </p:spPr>
      </p:pic>
      <p:sp>
        <p:nvSpPr>
          <p:cNvPr id="1641" name="Google Shape;1641;p317"/>
          <p:cNvSpPr txBox="1">
            <a:spLocks noGrp="1"/>
          </p:cNvSpPr>
          <p:nvPr>
            <p:ph type="title"/>
          </p:nvPr>
        </p:nvSpPr>
        <p:spPr>
          <a:xfrm>
            <a:off x="419825" y="345700"/>
            <a:ext cx="8313000" cy="687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642" name="Google Shape;1642;p31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algn="r" rtl="0">
              <a:buNone/>
              <a:defRPr sz="900">
                <a:solidFill>
                  <a:schemeClr val="accent1"/>
                </a:solidFill>
                <a:latin typeface="IBM Plex Sans Medium"/>
                <a:ea typeface="IBM Plex Sans Medium"/>
                <a:cs typeface="IBM Plex Sans Medium"/>
                <a:sym typeface="IBM Plex Sans Medium"/>
              </a:defRPr>
            </a:lvl1pPr>
            <a:lvl2pPr lvl="1" algn="r" rtl="0">
              <a:buNone/>
              <a:defRPr sz="900">
                <a:solidFill>
                  <a:schemeClr val="accent1"/>
                </a:solidFill>
                <a:latin typeface="IBM Plex Sans Medium"/>
                <a:ea typeface="IBM Plex Sans Medium"/>
                <a:cs typeface="IBM Plex Sans Medium"/>
                <a:sym typeface="IBM Plex Sans Medium"/>
              </a:defRPr>
            </a:lvl2pPr>
            <a:lvl3pPr lvl="2" algn="r" rtl="0">
              <a:buNone/>
              <a:defRPr sz="900">
                <a:solidFill>
                  <a:schemeClr val="accent1"/>
                </a:solidFill>
                <a:latin typeface="IBM Plex Sans Medium"/>
                <a:ea typeface="IBM Plex Sans Medium"/>
                <a:cs typeface="IBM Plex Sans Medium"/>
                <a:sym typeface="IBM Plex Sans Medium"/>
              </a:defRPr>
            </a:lvl3pPr>
            <a:lvl4pPr lvl="3" algn="r" rtl="0">
              <a:buNone/>
              <a:defRPr sz="900">
                <a:solidFill>
                  <a:schemeClr val="accent1"/>
                </a:solidFill>
                <a:latin typeface="IBM Plex Sans Medium"/>
                <a:ea typeface="IBM Plex Sans Medium"/>
                <a:cs typeface="IBM Plex Sans Medium"/>
                <a:sym typeface="IBM Plex Sans Medium"/>
              </a:defRPr>
            </a:lvl4pPr>
            <a:lvl5pPr lvl="4" algn="r" rtl="0">
              <a:buNone/>
              <a:defRPr sz="900">
                <a:solidFill>
                  <a:schemeClr val="accent1"/>
                </a:solidFill>
                <a:latin typeface="IBM Plex Sans Medium"/>
                <a:ea typeface="IBM Plex Sans Medium"/>
                <a:cs typeface="IBM Plex Sans Medium"/>
                <a:sym typeface="IBM Plex Sans Medium"/>
              </a:defRPr>
            </a:lvl5pPr>
            <a:lvl6pPr lvl="5" algn="r" rtl="0">
              <a:buNone/>
              <a:defRPr sz="900">
                <a:solidFill>
                  <a:schemeClr val="accent1"/>
                </a:solidFill>
                <a:latin typeface="IBM Plex Sans Medium"/>
                <a:ea typeface="IBM Plex Sans Medium"/>
                <a:cs typeface="IBM Plex Sans Medium"/>
                <a:sym typeface="IBM Plex Sans Medium"/>
              </a:defRPr>
            </a:lvl6pPr>
            <a:lvl7pPr lvl="6" algn="r" rtl="0">
              <a:buNone/>
              <a:defRPr sz="900">
                <a:solidFill>
                  <a:schemeClr val="accent1"/>
                </a:solidFill>
                <a:latin typeface="IBM Plex Sans Medium"/>
                <a:ea typeface="IBM Plex Sans Medium"/>
                <a:cs typeface="IBM Plex Sans Medium"/>
                <a:sym typeface="IBM Plex Sans Medium"/>
              </a:defRPr>
            </a:lvl7pPr>
            <a:lvl8pPr lvl="7" algn="r" rtl="0">
              <a:buNone/>
              <a:defRPr sz="900">
                <a:solidFill>
                  <a:schemeClr val="accent1"/>
                </a:solidFill>
                <a:latin typeface="IBM Plex Sans Medium"/>
                <a:ea typeface="IBM Plex Sans Medium"/>
                <a:cs typeface="IBM Plex Sans Medium"/>
                <a:sym typeface="IBM Plex Sans Medium"/>
              </a:defRPr>
            </a:lvl8pPr>
            <a:lvl9pPr lvl="8" algn="r" rtl="0">
              <a:buNone/>
              <a:defRPr sz="900">
                <a:solidFill>
                  <a:schemeClr val="accent1"/>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p>
        </p:txBody>
      </p:sp>
      <p:sp>
        <p:nvSpPr>
          <p:cNvPr id="1643" name="Google Shape;1643;p317"/>
          <p:cNvSpPr txBox="1"/>
          <p:nvPr/>
        </p:nvSpPr>
        <p:spPr>
          <a:xfrm>
            <a:off x="3158792" y="4745736"/>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chemeClr val="accent1"/>
                </a:solidFill>
                <a:latin typeface="Roboto"/>
                <a:ea typeface="Roboto"/>
                <a:cs typeface="Roboto"/>
                <a:sym typeface="Roboto"/>
              </a:rPr>
              <a:t>Copyright 2019-202</a:t>
            </a:r>
            <a:r>
              <a:rPr lang="en" sz="700" b="1" i="1">
                <a:solidFill>
                  <a:schemeClr val="accent1"/>
                </a:solidFill>
                <a:latin typeface="Roboto"/>
                <a:ea typeface="Roboto"/>
                <a:cs typeface="Roboto"/>
                <a:sym typeface="Roboto"/>
              </a:rPr>
              <a:t>2</a:t>
            </a:r>
            <a:r>
              <a:rPr lang="en" sz="700" b="1" i="1" u="none" strike="noStrike" cap="non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Domain Overview">
  <p:cSld name="CUSTOM_2">
    <p:bg>
      <p:bgPr>
        <a:solidFill>
          <a:schemeClr val="lt1"/>
        </a:solidFill>
        <a:effectLst/>
      </p:bgPr>
    </p:bg>
    <p:spTree>
      <p:nvGrpSpPr>
        <p:cNvPr id="1" name="Shape 1644"/>
        <p:cNvGrpSpPr/>
        <p:nvPr/>
      </p:nvGrpSpPr>
      <p:grpSpPr>
        <a:xfrm>
          <a:off x="0" y="0"/>
          <a:ext cx="0" cy="0"/>
          <a:chOff x="0" y="0"/>
          <a:chExt cx="0" cy="0"/>
        </a:xfrm>
      </p:grpSpPr>
      <p:pic>
        <p:nvPicPr>
          <p:cNvPr id="1645" name="Google Shape;1645;p318"/>
          <p:cNvPicPr preferRelativeResize="0"/>
          <p:nvPr/>
        </p:nvPicPr>
        <p:blipFill rotWithShape="1">
          <a:blip r:embed="rId2">
            <a:alphaModFix/>
          </a:blip>
          <a:srcRect/>
          <a:stretch/>
        </p:blipFill>
        <p:spPr>
          <a:xfrm>
            <a:off x="4813925" y="0"/>
            <a:ext cx="4330075" cy="952625"/>
          </a:xfrm>
          <a:prstGeom prst="rect">
            <a:avLst/>
          </a:prstGeom>
          <a:noFill/>
          <a:ln>
            <a:noFill/>
          </a:ln>
        </p:spPr>
      </p:pic>
      <p:sp>
        <p:nvSpPr>
          <p:cNvPr id="1646" name="Google Shape;1646;p318"/>
          <p:cNvSpPr txBox="1">
            <a:spLocks noGrp="1"/>
          </p:cNvSpPr>
          <p:nvPr>
            <p:ph type="title"/>
          </p:nvPr>
        </p:nvSpPr>
        <p:spPr>
          <a:xfrm>
            <a:off x="419825" y="423025"/>
            <a:ext cx="8313000" cy="498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647" name="Google Shape;1647;p318"/>
          <p:cNvSpPr txBox="1">
            <a:spLocks noGrp="1"/>
          </p:cNvSpPr>
          <p:nvPr>
            <p:ph type="body" idx="1"/>
          </p:nvPr>
        </p:nvSpPr>
        <p:spPr>
          <a:xfrm>
            <a:off x="5778100" y="90750"/>
            <a:ext cx="3366000" cy="2523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1pPr>
            <a:lvl2pPr marL="914400" lvl="1" indent="-317500" rtl="0">
              <a:spcBef>
                <a:spcPts val="0"/>
              </a:spcBef>
              <a:spcAft>
                <a:spcPts val="0"/>
              </a:spcAft>
              <a:buClr>
                <a:schemeClr val="accent6"/>
              </a:buClr>
              <a:buSzPts val="1400"/>
              <a:buFont typeface="Source Sans Pro"/>
              <a:buChar char="▸"/>
              <a:defRPr sz="1400">
                <a:solidFill>
                  <a:schemeClr val="accent6"/>
                </a:solidFill>
                <a:latin typeface="Source Sans Pro"/>
                <a:ea typeface="Source Sans Pro"/>
                <a:cs typeface="Source Sans Pro"/>
                <a:sym typeface="Source Sans Pro"/>
              </a:defRPr>
            </a:lvl2pPr>
            <a:lvl3pPr marL="1371600" lvl="2" indent="-317500" rtl="0">
              <a:spcBef>
                <a:spcPts val="0"/>
              </a:spcBef>
              <a:spcAft>
                <a:spcPts val="0"/>
              </a:spcAft>
              <a:buClr>
                <a:schemeClr val="accent6"/>
              </a:buClr>
              <a:buSzPts val="1400"/>
              <a:buFont typeface="Source Sans Pro"/>
              <a:buChar char="▸"/>
              <a:defRPr>
                <a:solidFill>
                  <a:schemeClr val="accent6"/>
                </a:solidFill>
                <a:latin typeface="Source Sans Pro"/>
                <a:ea typeface="Source Sans Pro"/>
                <a:cs typeface="Source Sans Pro"/>
                <a:sym typeface="Source Sans Pro"/>
              </a:defRPr>
            </a:lvl3pPr>
            <a:lvl4pPr marL="1828800" lvl="3" indent="-311150" rtl="0">
              <a:spcBef>
                <a:spcPts val="0"/>
              </a:spcBef>
              <a:spcAft>
                <a:spcPts val="0"/>
              </a:spcAft>
              <a:buClr>
                <a:schemeClr val="accent6"/>
              </a:buClr>
              <a:buSzPts val="1300"/>
              <a:buFont typeface="Source Sans Pro"/>
              <a:buChar char="▸"/>
              <a:defRPr>
                <a:solidFill>
                  <a:schemeClr val="accent6"/>
                </a:solidFill>
                <a:latin typeface="Source Sans Pro"/>
                <a:ea typeface="Source Sans Pro"/>
                <a:cs typeface="Source Sans Pro"/>
                <a:sym typeface="Source Sans Pro"/>
              </a:defRPr>
            </a:lvl4pPr>
            <a:lvl5pPr marL="2286000" lvl="4" indent="-304800" rtl="0">
              <a:spcBef>
                <a:spcPts val="0"/>
              </a:spcBef>
              <a:spcAft>
                <a:spcPts val="0"/>
              </a:spcAft>
              <a:buClr>
                <a:schemeClr val="accent6"/>
              </a:buClr>
              <a:buSzPts val="1200"/>
              <a:buFont typeface="Source Sans Pro"/>
              <a:buChar char="▸"/>
              <a:defRPr>
                <a:solidFill>
                  <a:schemeClr val="accent6"/>
                </a:solidFill>
                <a:latin typeface="Source Sans Pro"/>
                <a:ea typeface="Source Sans Pro"/>
                <a:cs typeface="Source Sans Pro"/>
                <a:sym typeface="Source Sans Pro"/>
              </a:defRPr>
            </a:lvl5pPr>
            <a:lvl6pPr marL="2743200" lvl="5" indent="-298450" rtl="0">
              <a:spcBef>
                <a:spcPts val="0"/>
              </a:spcBef>
              <a:spcAft>
                <a:spcPts val="0"/>
              </a:spcAft>
              <a:buClr>
                <a:schemeClr val="accent6"/>
              </a:buClr>
              <a:buSzPts val="1100"/>
              <a:buFont typeface="Source Sans Pro"/>
              <a:buChar char="▸"/>
              <a:defRPr>
                <a:solidFill>
                  <a:schemeClr val="accent6"/>
                </a:solidFill>
                <a:latin typeface="Source Sans Pro"/>
                <a:ea typeface="Source Sans Pro"/>
                <a:cs typeface="Source Sans Pro"/>
                <a:sym typeface="Source Sans Pro"/>
              </a:defRPr>
            </a:lvl6pPr>
            <a:lvl7pPr marL="3200400" lvl="6" indent="-292100" rtl="0">
              <a:spcBef>
                <a:spcPts val="0"/>
              </a:spcBef>
              <a:spcAft>
                <a:spcPts val="0"/>
              </a:spcAft>
              <a:buClr>
                <a:schemeClr val="accent6"/>
              </a:buClr>
              <a:buSzPts val="1000"/>
              <a:buFont typeface="Source Sans Pro"/>
              <a:buChar char="▸"/>
              <a:defRPr>
                <a:solidFill>
                  <a:schemeClr val="accent6"/>
                </a:solidFill>
                <a:latin typeface="Source Sans Pro"/>
                <a:ea typeface="Source Sans Pro"/>
                <a:cs typeface="Source Sans Pro"/>
                <a:sym typeface="Source Sans Pro"/>
              </a:defRPr>
            </a:lvl7pPr>
            <a:lvl8pPr marL="3657600" lvl="7" indent="-285750" rtl="0">
              <a:spcBef>
                <a:spcPts val="0"/>
              </a:spcBef>
              <a:spcAft>
                <a:spcPts val="0"/>
              </a:spcAft>
              <a:buClr>
                <a:schemeClr val="accent6"/>
              </a:buClr>
              <a:buSzPts val="900"/>
              <a:buFont typeface="Source Sans Pro"/>
              <a:buChar char="▸"/>
              <a:defRPr>
                <a:solidFill>
                  <a:schemeClr val="accent6"/>
                </a:solidFill>
                <a:latin typeface="Source Sans Pro"/>
                <a:ea typeface="Source Sans Pro"/>
                <a:cs typeface="Source Sans Pro"/>
                <a:sym typeface="Source Sans Pro"/>
              </a:defRPr>
            </a:lvl8pPr>
            <a:lvl9pPr marL="4114800" lvl="8" indent="-279400" rtl="0">
              <a:spcBef>
                <a:spcPts val="0"/>
              </a:spcBef>
              <a:spcAft>
                <a:spcPts val="0"/>
              </a:spcAft>
              <a:buClr>
                <a:schemeClr val="accent6"/>
              </a:buClr>
              <a:buSzPts val="800"/>
              <a:buFont typeface="Source Sans Pro"/>
              <a:buChar char="▸"/>
              <a:defRPr>
                <a:solidFill>
                  <a:schemeClr val="accent6"/>
                </a:solidFill>
                <a:latin typeface="Source Sans Pro"/>
                <a:ea typeface="Source Sans Pro"/>
                <a:cs typeface="Source Sans Pro"/>
                <a:sym typeface="Source Sans Pro"/>
              </a:defRPr>
            </a:lvl9pPr>
          </a:lstStyle>
          <a:p>
            <a:endParaRPr/>
          </a:p>
        </p:txBody>
      </p:sp>
      <p:sp>
        <p:nvSpPr>
          <p:cNvPr id="1648" name="Google Shape;1648;p318"/>
          <p:cNvSpPr txBox="1">
            <a:spLocks noGrp="1"/>
          </p:cNvSpPr>
          <p:nvPr>
            <p:ph type="body" idx="2"/>
          </p:nvPr>
        </p:nvSpPr>
        <p:spPr>
          <a:xfrm>
            <a:off x="428250" y="1037450"/>
            <a:ext cx="4098300" cy="30729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649" name="Google Shape;1649;p318"/>
          <p:cNvPicPr preferRelativeResize="0"/>
          <p:nvPr/>
        </p:nvPicPr>
        <p:blipFill rotWithShape="1">
          <a:blip r:embed="rId3">
            <a:alphaModFix/>
          </a:blip>
          <a:srcRect t="1616" b="1606"/>
          <a:stretch/>
        </p:blipFill>
        <p:spPr>
          <a:xfrm>
            <a:off x="0" y="4498250"/>
            <a:ext cx="2857500" cy="645242"/>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50"/>
        <p:cNvGrpSpPr/>
        <p:nvPr/>
      </p:nvGrpSpPr>
      <p:grpSpPr>
        <a:xfrm>
          <a:off x="0" y="0"/>
          <a:ext cx="0" cy="0"/>
          <a:chOff x="0" y="0"/>
          <a:chExt cx="0" cy="0"/>
        </a:xfrm>
      </p:grpSpPr>
      <p:sp>
        <p:nvSpPr>
          <p:cNvPr id="1651" name="Google Shape;1651;p319"/>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2" name="Google Shape;1652;p319"/>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sp>
        <p:nvSpPr>
          <p:cNvPr id="1653" name="Google Shape;1653;p3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54" name="Google Shape;1654;p319"/>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2F2F2"/>
        </a:solidFill>
        <a:effectLst/>
      </p:bgPr>
    </p:bg>
    <p:spTree>
      <p:nvGrpSpPr>
        <p:cNvPr id="1" name="Shape 1655"/>
        <p:cNvGrpSpPr/>
        <p:nvPr/>
      </p:nvGrpSpPr>
      <p:grpSpPr>
        <a:xfrm>
          <a:off x="0" y="0"/>
          <a:ext cx="0" cy="0"/>
          <a:chOff x="0" y="0"/>
          <a:chExt cx="0" cy="0"/>
        </a:xfrm>
      </p:grpSpPr>
      <p:sp>
        <p:nvSpPr>
          <p:cNvPr id="1656" name="Google Shape;1656;p320"/>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7" name="Google Shape;1657;p320"/>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658" name="Google Shape;1658;p320"/>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659" name="Google Shape;1659;p320"/>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chemeClr val="lt1"/>
        </a:solidFill>
        <a:effectLst/>
      </p:bgPr>
    </p:bg>
    <p:spTree>
      <p:nvGrpSpPr>
        <p:cNvPr id="1" name="Shape 1660"/>
        <p:cNvGrpSpPr/>
        <p:nvPr/>
      </p:nvGrpSpPr>
      <p:grpSpPr>
        <a:xfrm>
          <a:off x="0" y="0"/>
          <a:ext cx="0" cy="0"/>
          <a:chOff x="0" y="0"/>
          <a:chExt cx="0" cy="0"/>
        </a:xfrm>
      </p:grpSpPr>
      <p:sp>
        <p:nvSpPr>
          <p:cNvPr id="1661" name="Google Shape;1661;p321"/>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2" name="Google Shape;1662;p321"/>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663" name="Google Shape;1663;p321"/>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664" name="Google Shape;1664;p321"/>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bg>
      <p:bgPr>
        <a:solidFill>
          <a:schemeClr val="lt1"/>
        </a:solidFill>
        <a:effectLst/>
      </p:bgPr>
    </p:bg>
    <p:spTree>
      <p:nvGrpSpPr>
        <p:cNvPr id="1" name="Shape 1665"/>
        <p:cNvGrpSpPr/>
        <p:nvPr/>
      </p:nvGrpSpPr>
      <p:grpSpPr>
        <a:xfrm>
          <a:off x="0" y="0"/>
          <a:ext cx="0" cy="0"/>
          <a:chOff x="0" y="0"/>
          <a:chExt cx="0" cy="0"/>
        </a:xfrm>
      </p:grpSpPr>
      <p:pic>
        <p:nvPicPr>
          <p:cNvPr id="1666" name="Google Shape;1666;p322"/>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1667" name="Google Shape;1667;p322"/>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8" name="Google Shape;1668;p322"/>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669" name="Google Shape;1669;p322"/>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bg>
      <p:bgPr>
        <a:solidFill>
          <a:schemeClr val="lt1"/>
        </a:solidFill>
        <a:effectLst/>
      </p:bgPr>
    </p:bg>
    <p:spTree>
      <p:nvGrpSpPr>
        <p:cNvPr id="1" name="Shape 1670"/>
        <p:cNvGrpSpPr/>
        <p:nvPr/>
      </p:nvGrpSpPr>
      <p:grpSpPr>
        <a:xfrm>
          <a:off x="0" y="0"/>
          <a:ext cx="0" cy="0"/>
          <a:chOff x="0" y="0"/>
          <a:chExt cx="0" cy="0"/>
        </a:xfrm>
      </p:grpSpPr>
      <p:pic>
        <p:nvPicPr>
          <p:cNvPr id="1671" name="Google Shape;1671;p323"/>
          <p:cNvPicPr preferRelativeResize="0"/>
          <p:nvPr/>
        </p:nvPicPr>
        <p:blipFill rotWithShape="1">
          <a:blip r:embed="rId2">
            <a:alphaModFix/>
          </a:blip>
          <a:srcRect/>
          <a:stretch/>
        </p:blipFill>
        <p:spPr>
          <a:xfrm>
            <a:off x="4572000" y="10"/>
            <a:ext cx="4572000" cy="1005840"/>
          </a:xfrm>
          <a:prstGeom prst="rect">
            <a:avLst/>
          </a:prstGeom>
          <a:noFill/>
          <a:ln>
            <a:noFill/>
          </a:ln>
        </p:spPr>
      </p:pic>
      <p:sp>
        <p:nvSpPr>
          <p:cNvPr id="1672" name="Google Shape;1672;p323"/>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3" name="Google Shape;1673;p323"/>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674" name="Google Shape;1674;p323"/>
          <p:cNvPicPr preferRelativeResize="0"/>
          <p:nvPr/>
        </p:nvPicPr>
        <p:blipFill rotWithShape="1">
          <a:blip r:embed="rId3">
            <a:alphaModFix/>
          </a:blip>
          <a:srcRect/>
          <a:stretch/>
        </p:blipFill>
        <p:spPr>
          <a:xfrm>
            <a:off x="0" y="4476750"/>
            <a:ext cx="2857500" cy="666750"/>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slide 1 1">
  <p:cSld name="TITLE_1">
    <p:bg>
      <p:bgPr>
        <a:solidFill>
          <a:srgbClr val="1FA382"/>
        </a:solidFill>
        <a:effectLst/>
      </p:bgPr>
    </p:bg>
    <p:spTree>
      <p:nvGrpSpPr>
        <p:cNvPr id="1" name="Shape 1675"/>
        <p:cNvGrpSpPr/>
        <p:nvPr/>
      </p:nvGrpSpPr>
      <p:grpSpPr>
        <a:xfrm>
          <a:off x="0" y="0"/>
          <a:ext cx="0" cy="0"/>
          <a:chOff x="0" y="0"/>
          <a:chExt cx="0" cy="0"/>
        </a:xfrm>
      </p:grpSpPr>
      <p:sp>
        <p:nvSpPr>
          <p:cNvPr id="1676" name="Google Shape;1676;p324"/>
          <p:cNvSpPr txBox="1">
            <a:spLocks noGrp="1"/>
          </p:cNvSpPr>
          <p:nvPr>
            <p:ph type="subTitle" idx="1"/>
          </p:nvPr>
        </p:nvSpPr>
        <p:spPr>
          <a:xfrm>
            <a:off x="311700" y="32913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7" name="Google Shape;1677;p324"/>
          <p:cNvSpPr txBox="1">
            <a:spLocks noGrp="1"/>
          </p:cNvSpPr>
          <p:nvPr>
            <p:ph type="sldNum" idx="12"/>
          </p:nvPr>
        </p:nvSpPr>
        <p:spPr>
          <a:xfrm>
            <a:off x="8472458" y="4703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78" name="Google Shape;1678;p324"/>
          <p:cNvPicPr preferRelativeResize="0"/>
          <p:nvPr/>
        </p:nvPicPr>
        <p:blipFill rotWithShape="1">
          <a:blip r:embed="rId2">
            <a:alphaModFix/>
          </a:blip>
          <a:srcRect l="29" r="39"/>
          <a:stretch/>
        </p:blipFill>
        <p:spPr>
          <a:xfrm>
            <a:off x="2660375" y="1619250"/>
            <a:ext cx="3918874" cy="1037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101" name="Google Shape;101;p26"/>
          <p:cNvSpPr txBox="1">
            <a:spLocks noGrp="1"/>
          </p:cNvSpPr>
          <p:nvPr>
            <p:ph type="body" idx="1"/>
          </p:nvPr>
        </p:nvSpPr>
        <p:spPr>
          <a:xfrm>
            <a:off x="457172"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2" name="Google Shape;102;p26"/>
          <p:cNvSpPr txBox="1">
            <a:spLocks noGrp="1"/>
          </p:cNvSpPr>
          <p:nvPr>
            <p:ph type="body" idx="2"/>
          </p:nvPr>
        </p:nvSpPr>
        <p:spPr>
          <a:xfrm>
            <a:off x="3239388"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3" name="Google Shape;103;p26"/>
          <p:cNvSpPr txBox="1">
            <a:spLocks noGrp="1"/>
          </p:cNvSpPr>
          <p:nvPr>
            <p:ph type="body" idx="3"/>
          </p:nvPr>
        </p:nvSpPr>
        <p:spPr>
          <a:xfrm>
            <a:off x="6021277" y="1203299"/>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4" name="Google Shape;104;p26"/>
          <p:cNvSpPr txBox="1">
            <a:spLocks noGrp="1"/>
          </p:cNvSpPr>
          <p:nvPr>
            <p:ph type="body" idx="4"/>
          </p:nvPr>
        </p:nvSpPr>
        <p:spPr>
          <a:xfrm>
            <a:off x="457172"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5" name="Google Shape;105;p26"/>
          <p:cNvSpPr txBox="1">
            <a:spLocks noGrp="1"/>
          </p:cNvSpPr>
          <p:nvPr>
            <p:ph type="body" idx="5"/>
          </p:nvPr>
        </p:nvSpPr>
        <p:spPr>
          <a:xfrm>
            <a:off x="3239388"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106" name="Google Shape;106;p26"/>
          <p:cNvSpPr txBox="1">
            <a:spLocks noGrp="1"/>
          </p:cNvSpPr>
          <p:nvPr>
            <p:ph type="body" idx="6"/>
          </p:nvPr>
        </p:nvSpPr>
        <p:spPr>
          <a:xfrm>
            <a:off x="6021277" y="2761220"/>
            <a:ext cx="2649300" cy="142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300"/>
              <a:buNone/>
              <a:defRPr/>
            </a:lvl1pPr>
            <a:lvl2pPr marL="914400" lvl="1" indent="-228600" algn="l" rtl="0">
              <a:spcBef>
                <a:spcPts val="0"/>
              </a:spcBef>
              <a:spcAft>
                <a:spcPts val="0"/>
              </a:spcAft>
              <a:buSzPts val="13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Tree>
  </p:cSld>
  <p:clrMapOvr>
    <a:masterClrMapping/>
  </p:clrMapOvr>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1679"/>
        <p:cNvGrpSpPr/>
        <p:nvPr/>
      </p:nvGrpSpPr>
      <p:grpSpPr>
        <a:xfrm>
          <a:off x="0" y="0"/>
          <a:ext cx="0" cy="0"/>
          <a:chOff x="0" y="0"/>
          <a:chExt cx="0" cy="0"/>
        </a:xfrm>
      </p:grpSpPr>
      <p:pic>
        <p:nvPicPr>
          <p:cNvPr id="1680" name="Google Shape;1680;p32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681" name="Google Shape;1681;p32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682" name="Google Shape;1682;p325"/>
          <p:cNvSpPr txBox="1">
            <a:spLocks noGrp="1"/>
          </p:cNvSpPr>
          <p:nvPr>
            <p:ph type="body" idx="1"/>
          </p:nvPr>
        </p:nvSpPr>
        <p:spPr>
          <a:xfrm>
            <a:off x="311700" y="767850"/>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683" name="Google Shape;1683;p325"/>
          <p:cNvSpPr txBox="1">
            <a:spLocks noGrp="1"/>
          </p:cNvSpPr>
          <p:nvPr>
            <p:ph type="sldNum" idx="12"/>
          </p:nvPr>
        </p:nvSpPr>
        <p:spPr>
          <a:xfrm>
            <a:off x="8556784" y="45212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684" name="Google Shape;1684;p325"/>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rgbClr val="777777"/>
                </a:solidFill>
                <a:latin typeface="Roboto"/>
                <a:ea typeface="Roboto"/>
                <a:cs typeface="Roboto"/>
                <a:sym typeface="Roboto"/>
              </a:rPr>
              <a:t>Copyright 2019-202</a:t>
            </a:r>
            <a:r>
              <a:rPr lang="en" sz="700" b="1" i="1">
                <a:solidFill>
                  <a:srgbClr val="777777"/>
                </a:solidFill>
                <a:latin typeface="Roboto"/>
                <a:ea typeface="Roboto"/>
                <a:cs typeface="Roboto"/>
                <a:sym typeface="Roboto"/>
              </a:rPr>
              <a:t>1</a:t>
            </a:r>
            <a:r>
              <a:rPr lang="en" sz="700" b="1" i="1" u="none" strike="noStrike" cap="non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only 1 2">
  <p:cSld name="TITLE_ONLY_1_1">
    <p:spTree>
      <p:nvGrpSpPr>
        <p:cNvPr id="1" name="Shape 1685"/>
        <p:cNvGrpSpPr/>
        <p:nvPr/>
      </p:nvGrpSpPr>
      <p:grpSpPr>
        <a:xfrm>
          <a:off x="0" y="0"/>
          <a:ext cx="0" cy="0"/>
          <a:chOff x="0" y="0"/>
          <a:chExt cx="0" cy="0"/>
        </a:xfrm>
      </p:grpSpPr>
      <p:sp>
        <p:nvSpPr>
          <p:cNvPr id="1686" name="Google Shape;1686;p326"/>
          <p:cNvSpPr txBox="1">
            <a:spLocks noGrp="1"/>
          </p:cNvSpPr>
          <p:nvPr>
            <p:ph type="title"/>
          </p:nvPr>
        </p:nvSpPr>
        <p:spPr>
          <a:xfrm>
            <a:off x="311700" y="445025"/>
            <a:ext cx="8520600" cy="5727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7" name="Google Shape;1687;p3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88" name="Google Shape;1688;p32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689" name="Google Shape;1689;p326"/>
          <p:cNvSpPr txBox="1"/>
          <p:nvPr/>
        </p:nvSpPr>
        <p:spPr>
          <a:xfrm>
            <a:off x="1604599" y="4663225"/>
            <a:ext cx="5535900" cy="200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000" i="1">
              <a:solidFill>
                <a:srgbClr val="1FA382"/>
              </a:solidFill>
              <a:latin typeface="Roboto"/>
              <a:ea typeface="Roboto"/>
              <a:cs typeface="Roboto"/>
              <a:sym typeface="Roboto"/>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1690"/>
        <p:cNvGrpSpPr/>
        <p:nvPr/>
      </p:nvGrpSpPr>
      <p:grpSpPr>
        <a:xfrm>
          <a:off x="0" y="0"/>
          <a:ext cx="0" cy="0"/>
          <a:chOff x="0" y="0"/>
          <a:chExt cx="0" cy="0"/>
        </a:xfrm>
      </p:grpSpPr>
      <p:sp>
        <p:nvSpPr>
          <p:cNvPr id="1691" name="Google Shape;1691;p3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1692" name="Google Shape;1692;p3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1693" name="Google Shape;1693;p3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694" name="Google Shape;1694;p3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695" name="Google Shape;1695;p327"/>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F2 ">
  <p:cSld name="Title and body 2">
    <p:bg>
      <p:bgPr>
        <a:solidFill>
          <a:srgbClr val="2D3F50"/>
        </a:solidFill>
        <a:effectLst/>
      </p:bgPr>
    </p:bg>
    <p:spTree>
      <p:nvGrpSpPr>
        <p:cNvPr id="1" name="Shape 1696"/>
        <p:cNvGrpSpPr/>
        <p:nvPr/>
      </p:nvGrpSpPr>
      <p:grpSpPr>
        <a:xfrm>
          <a:off x="0" y="0"/>
          <a:ext cx="0" cy="0"/>
          <a:chOff x="0" y="0"/>
          <a:chExt cx="0" cy="0"/>
        </a:xfrm>
      </p:grpSpPr>
      <p:sp>
        <p:nvSpPr>
          <p:cNvPr id="1697" name="Google Shape;1697;p3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1698" name="Google Shape;1698;p3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gn="l"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1699" name="Google Shape;1699;p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700" name="Google Shape;1700;p328"/>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701"/>
        <p:cNvGrpSpPr/>
        <p:nvPr/>
      </p:nvGrpSpPr>
      <p:grpSpPr>
        <a:xfrm>
          <a:off x="0" y="0"/>
          <a:ext cx="0" cy="0"/>
          <a:chOff x="0" y="0"/>
          <a:chExt cx="0" cy="0"/>
        </a:xfrm>
      </p:grpSpPr>
      <p:sp>
        <p:nvSpPr>
          <p:cNvPr id="1702" name="Google Shape;1702;p329"/>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03" name="Google Shape;1703;p32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04" name="Google Shape;1704;p3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5"/>
        <p:cNvGrpSpPr/>
        <p:nvPr/>
      </p:nvGrpSpPr>
      <p:grpSpPr>
        <a:xfrm>
          <a:off x="0" y="0"/>
          <a:ext cx="0" cy="0"/>
          <a:chOff x="0" y="0"/>
          <a:chExt cx="0" cy="0"/>
        </a:xfrm>
      </p:grpSpPr>
      <p:sp>
        <p:nvSpPr>
          <p:cNvPr id="1706" name="Google Shape;1706;p3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07"/>
        <p:cNvGrpSpPr/>
        <p:nvPr/>
      </p:nvGrpSpPr>
      <p:grpSpPr>
        <a:xfrm>
          <a:off x="0" y="0"/>
          <a:ext cx="0" cy="0"/>
          <a:chOff x="0" y="0"/>
          <a:chExt cx="0" cy="0"/>
        </a:xfrm>
      </p:grpSpPr>
      <p:sp>
        <p:nvSpPr>
          <p:cNvPr id="1708" name="Google Shape;1708;p3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9" name="Google Shape;1709;p33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710" name="Google Shape;1710;p3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1" name="Google Shape;1711;p3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2" name="Google Shape;1712;p3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713"/>
        <p:cNvGrpSpPr/>
        <p:nvPr/>
      </p:nvGrpSpPr>
      <p:grpSpPr>
        <a:xfrm>
          <a:off x="0" y="0"/>
          <a:ext cx="0" cy="0"/>
          <a:chOff x="0" y="0"/>
          <a:chExt cx="0" cy="0"/>
        </a:xfrm>
      </p:grpSpPr>
      <p:sp>
        <p:nvSpPr>
          <p:cNvPr id="1714" name="Google Shape;1714;p332"/>
          <p:cNvSpPr txBox="1">
            <a:spLocks noGrp="1"/>
          </p:cNvSpPr>
          <p:nvPr>
            <p:ph type="title"/>
          </p:nvPr>
        </p:nvSpPr>
        <p:spPr>
          <a:xfrm>
            <a:off x="416052" y="136779"/>
            <a:ext cx="8311800" cy="548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15" name="Google Shape;1715;p332"/>
          <p:cNvSpPr txBox="1">
            <a:spLocks noGrp="1"/>
          </p:cNvSpPr>
          <p:nvPr>
            <p:ph type="body" idx="1"/>
          </p:nvPr>
        </p:nvSpPr>
        <p:spPr>
          <a:xfrm>
            <a:off x="5369814" y="-40166"/>
            <a:ext cx="3360300" cy="290700"/>
          </a:xfrm>
          <a:prstGeom prst="rect">
            <a:avLst/>
          </a:prstGeom>
          <a:noFill/>
          <a:ln>
            <a:noFill/>
          </a:ln>
        </p:spPr>
        <p:txBody>
          <a:bodyPr spcFirstLastPara="1" wrap="square" lIns="91425" tIns="91425" rIns="91425" bIns="91425" anchor="ctr" anchorCtr="0">
            <a:spAutoFit/>
          </a:bodyPr>
          <a:lstStyle>
            <a:lvl1pPr marL="457200" lvl="0" indent="-342900" algn="r" rtl="0">
              <a:lnSpc>
                <a:spcPct val="115000"/>
              </a:lnSpc>
              <a:spcBef>
                <a:spcPts val="0"/>
              </a:spcBef>
              <a:spcAft>
                <a:spcPts val="0"/>
              </a:spcAft>
              <a:buSzPts val="1800"/>
              <a:buChar char="▸"/>
              <a:defRPr sz="600">
                <a:latin typeface="Arial"/>
                <a:ea typeface="Arial"/>
                <a:cs typeface="Arial"/>
                <a:sym typeface="Arial"/>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716" name="Google Shape;1716;p332"/>
          <p:cNvSpPr txBox="1">
            <a:spLocks noGrp="1"/>
          </p:cNvSpPr>
          <p:nvPr>
            <p:ph type="subTitle" idx="2"/>
          </p:nvPr>
        </p:nvSpPr>
        <p:spPr>
          <a:xfrm>
            <a:off x="416052" y="677896"/>
            <a:ext cx="8311800" cy="20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Char char="▸"/>
              <a:defRPr/>
            </a:lvl1pPr>
            <a:lvl2pPr lvl="1" algn="l" rtl="0">
              <a:lnSpc>
                <a:spcPct val="115000"/>
              </a:lnSpc>
              <a:spcBef>
                <a:spcPts val="0"/>
              </a:spcBef>
              <a:spcAft>
                <a:spcPts val="0"/>
              </a:spcAft>
              <a:buSzPts val="1400"/>
              <a:buChar char="▸"/>
              <a:defRPr/>
            </a:lvl2pPr>
            <a:lvl3pPr lvl="2" algn="l" rtl="0">
              <a:lnSpc>
                <a:spcPct val="115000"/>
              </a:lnSpc>
              <a:spcBef>
                <a:spcPts val="0"/>
              </a:spcBef>
              <a:spcAft>
                <a:spcPts val="0"/>
              </a:spcAft>
              <a:buSzPts val="1400"/>
              <a:buChar char="▸"/>
              <a:defRPr/>
            </a:lvl3pPr>
            <a:lvl4pPr lvl="3" algn="l" rtl="0">
              <a:lnSpc>
                <a:spcPct val="115000"/>
              </a:lnSpc>
              <a:spcBef>
                <a:spcPts val="0"/>
              </a:spcBef>
              <a:spcAft>
                <a:spcPts val="0"/>
              </a:spcAft>
              <a:buSzPts val="1400"/>
              <a:buChar char="▸"/>
              <a:defRPr/>
            </a:lvl4pPr>
            <a:lvl5pPr lvl="4" algn="l" rtl="0">
              <a:lnSpc>
                <a:spcPct val="115000"/>
              </a:lnSpc>
              <a:spcBef>
                <a:spcPts val="0"/>
              </a:spcBef>
              <a:spcAft>
                <a:spcPts val="0"/>
              </a:spcAft>
              <a:buSzPts val="1400"/>
              <a:buChar char="▸"/>
              <a:defRPr/>
            </a:lvl5pPr>
            <a:lvl6pPr lvl="5" algn="l" rtl="0">
              <a:lnSpc>
                <a:spcPct val="115000"/>
              </a:lnSpc>
              <a:spcBef>
                <a:spcPts val="0"/>
              </a:spcBef>
              <a:spcAft>
                <a:spcPts val="0"/>
              </a:spcAft>
              <a:buSzPts val="1400"/>
              <a:buChar char="▸"/>
              <a:defRPr/>
            </a:lvl6pPr>
            <a:lvl7pPr lvl="6" algn="l" rtl="0">
              <a:lnSpc>
                <a:spcPct val="115000"/>
              </a:lnSpc>
              <a:spcBef>
                <a:spcPts val="0"/>
              </a:spcBef>
              <a:spcAft>
                <a:spcPts val="0"/>
              </a:spcAft>
              <a:buSzPts val="1400"/>
              <a:buChar char="▸"/>
              <a:defRPr/>
            </a:lvl7pPr>
            <a:lvl8pPr lvl="7" algn="l" rtl="0">
              <a:lnSpc>
                <a:spcPct val="115000"/>
              </a:lnSpc>
              <a:spcBef>
                <a:spcPts val="0"/>
              </a:spcBef>
              <a:spcAft>
                <a:spcPts val="0"/>
              </a:spcAft>
              <a:buSzPts val="1400"/>
              <a:buChar char="▸"/>
              <a:defRPr/>
            </a:lvl8pPr>
            <a:lvl9pPr lvl="8" algn="l"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itle only 3 1">
  <p:cSld name="TITLE_ONLY_2_3">
    <p:spTree>
      <p:nvGrpSpPr>
        <p:cNvPr id="1" name="Shape 1717"/>
        <p:cNvGrpSpPr/>
        <p:nvPr/>
      </p:nvGrpSpPr>
      <p:grpSpPr>
        <a:xfrm>
          <a:off x="0" y="0"/>
          <a:ext cx="0" cy="0"/>
          <a:chOff x="0" y="0"/>
          <a:chExt cx="0" cy="0"/>
        </a:xfrm>
      </p:grpSpPr>
      <p:sp>
        <p:nvSpPr>
          <p:cNvPr id="1718" name="Google Shape;1718;p333"/>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719" name="Google Shape;1719;p33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20" name="Google Shape;1720;p333"/>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1721" name="Google Shape;1721;p333"/>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only 3 2">
  <p:cSld name="TITLE_ONLY_2_4">
    <p:spTree>
      <p:nvGrpSpPr>
        <p:cNvPr id="1" name="Shape 1722"/>
        <p:cNvGrpSpPr/>
        <p:nvPr/>
      </p:nvGrpSpPr>
      <p:grpSpPr>
        <a:xfrm>
          <a:off x="0" y="0"/>
          <a:ext cx="0" cy="0"/>
          <a:chOff x="0" y="0"/>
          <a:chExt cx="0" cy="0"/>
        </a:xfrm>
      </p:grpSpPr>
      <p:sp>
        <p:nvSpPr>
          <p:cNvPr id="1723" name="Google Shape;1723;p334"/>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724" name="Google Shape;1724;p334"/>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25" name="Google Shape;1725;p334"/>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1726" name="Google Shape;1726;p334"/>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7"/>
        <p:cNvGrpSpPr/>
        <p:nvPr/>
      </p:nvGrpSpPr>
      <p:grpSpPr>
        <a:xfrm>
          <a:off x="0" y="0"/>
          <a:ext cx="0" cy="0"/>
          <a:chOff x="0" y="0"/>
          <a:chExt cx="0" cy="0"/>
        </a:xfrm>
      </p:grpSpPr>
      <p:sp>
        <p:nvSpPr>
          <p:cNvPr id="108" name="Google Shape;108;p27"/>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300"/>
              <a:buNone/>
              <a:defRPr/>
            </a:lvl1pPr>
            <a:lvl2pPr marL="914400" lvl="1" indent="-228600" rtl="0">
              <a:spcBef>
                <a:spcPts val="0"/>
              </a:spcBef>
              <a:spcAft>
                <a:spcPts val="0"/>
              </a:spcAft>
              <a:buSzPts val="1300"/>
              <a:buNone/>
              <a:defRPr/>
            </a:lvl2pPr>
            <a:lvl3pPr marL="1371600" lvl="2" indent="-228600" rtl="0">
              <a:spcBef>
                <a:spcPts val="0"/>
              </a:spcBef>
              <a:spcAft>
                <a:spcPts val="0"/>
              </a:spcAft>
              <a:buSzPts val="1300"/>
              <a:buNone/>
              <a:defRPr/>
            </a:lvl3pPr>
            <a:lvl4pPr marL="1828800" lvl="3" indent="-228600" rtl="0">
              <a:spcBef>
                <a:spcPts val="0"/>
              </a:spcBef>
              <a:spcAft>
                <a:spcPts val="0"/>
              </a:spcAft>
              <a:buSzPts val="1300"/>
              <a:buNone/>
              <a:defRPr/>
            </a:lvl4pPr>
            <a:lvl5pPr marL="2286000" lvl="4" indent="-228600" rtl="0">
              <a:spcBef>
                <a:spcPts val="0"/>
              </a:spcBef>
              <a:spcAft>
                <a:spcPts val="0"/>
              </a:spcAft>
              <a:buSzPts val="1300"/>
              <a:buNone/>
              <a:defRPr/>
            </a:lvl5pPr>
            <a:lvl6pPr marL="2743200" lvl="5" indent="-228600" rtl="0">
              <a:spcBef>
                <a:spcPts val="0"/>
              </a:spcBef>
              <a:spcAft>
                <a:spcPts val="0"/>
              </a:spcAft>
              <a:buSzPts val="1300"/>
              <a:buNone/>
              <a:defRPr/>
            </a:lvl6pPr>
            <a:lvl7pPr marL="3200400" lvl="6" indent="-228600" rtl="0">
              <a:spcBef>
                <a:spcPts val="0"/>
              </a:spcBef>
              <a:spcAft>
                <a:spcPts val="0"/>
              </a:spcAft>
              <a:buSzPts val="1300"/>
              <a:buNone/>
              <a:defRPr/>
            </a:lvl7pPr>
            <a:lvl8pPr marL="3657600" lvl="7" indent="-228600" rtl="0">
              <a:spcBef>
                <a:spcPts val="0"/>
              </a:spcBef>
              <a:spcAft>
                <a:spcPts val="0"/>
              </a:spcAft>
              <a:buSzPts val="1300"/>
              <a:buNone/>
              <a:defRPr/>
            </a:lvl8pPr>
            <a:lvl9pPr marL="4114800" lvl="8" indent="-228600" rtl="0">
              <a:spcBef>
                <a:spcPts val="0"/>
              </a:spcBef>
              <a:spcAft>
                <a:spcPts val="0"/>
              </a:spcAft>
              <a:buSzPts val="1300"/>
              <a:buNone/>
              <a:defRPr/>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27"/>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7"/>
          <p:cNvSpPr txBox="1">
            <a:spLocks noGrp="1"/>
          </p:cNvSpPr>
          <p:nvPr>
            <p:ph type="subTitle" idx="2"/>
          </p:nvPr>
        </p:nvSpPr>
        <p:spPr>
          <a:xfrm>
            <a:off x="0" y="0"/>
            <a:ext cx="6916200" cy="393600"/>
          </a:xfrm>
          <a:prstGeom prst="rect">
            <a:avLst/>
          </a:prstGeom>
        </p:spPr>
        <p:txBody>
          <a:bodyPr spcFirstLastPara="1" wrap="square" lIns="0" tIns="0" rIns="0" bIns="0" anchor="t" anchorCtr="0">
            <a:noAutofit/>
          </a:bodyPr>
          <a:lstStyle>
            <a:lvl1pPr lvl="0" rtl="0">
              <a:spcBef>
                <a:spcPts val="0"/>
              </a:spcBef>
              <a:spcAft>
                <a:spcPts val="0"/>
              </a:spcAft>
              <a:buNone/>
              <a:defRPr sz="1200" i="1">
                <a:solidFill>
                  <a:srgbClr val="6AA84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7"/>
          <p:cNvSpPr txBox="1">
            <a:spLocks noGrp="1"/>
          </p:cNvSpPr>
          <p:nvPr>
            <p:ph type="title"/>
          </p:nvPr>
        </p:nvSpPr>
        <p:spPr>
          <a:xfrm>
            <a:off x="132250" y="129900"/>
            <a:ext cx="8520600" cy="572700"/>
          </a:xfrm>
          <a:prstGeom prst="rect">
            <a:avLst/>
          </a:prstGeom>
        </p:spPr>
        <p:txBody>
          <a:bodyPr spcFirstLastPara="1" wrap="square" lIns="0" tIns="0" rIns="0" bIns="0" anchor="t" anchorCtr="0">
            <a:noAutofit/>
          </a:bodyPr>
          <a:lstStyle>
            <a:lvl1pPr lvl="0" rtl="0">
              <a:spcBef>
                <a:spcPts val="0"/>
              </a:spcBef>
              <a:spcAft>
                <a:spcPts val="0"/>
              </a:spcAft>
              <a:buClr>
                <a:srgbClr val="38761D"/>
              </a:buClr>
              <a:buSzPts val="2800"/>
              <a:buNone/>
              <a:defRPr sz="2800" b="1">
                <a:solidFill>
                  <a:srgbClr val="38761D"/>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only 3 3">
  <p:cSld name="TITLE_ONLY_2_5">
    <p:spTree>
      <p:nvGrpSpPr>
        <p:cNvPr id="1" name="Shape 1727"/>
        <p:cNvGrpSpPr/>
        <p:nvPr/>
      </p:nvGrpSpPr>
      <p:grpSpPr>
        <a:xfrm>
          <a:off x="0" y="0"/>
          <a:ext cx="0" cy="0"/>
          <a:chOff x="0" y="0"/>
          <a:chExt cx="0" cy="0"/>
        </a:xfrm>
      </p:grpSpPr>
      <p:sp>
        <p:nvSpPr>
          <p:cNvPr id="1728" name="Google Shape;1728;p335"/>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729" name="Google Shape;1729;p335"/>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30" name="Google Shape;1730;p335"/>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a:endParaRPr/>
          </a:p>
        </p:txBody>
      </p:sp>
      <p:sp>
        <p:nvSpPr>
          <p:cNvPr id="1731" name="Google Shape;1731;p335"/>
          <p:cNvSpPr txBox="1">
            <a:spLocks noGrp="1"/>
          </p:cNvSpPr>
          <p:nvPr>
            <p:ph type="body" idx="2"/>
          </p:nvPr>
        </p:nvSpPr>
        <p:spPr>
          <a:xfrm>
            <a:off x="311700" y="1381075"/>
            <a:ext cx="8520600" cy="3416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Font typeface="Roboto"/>
              <a:buChar char="▸"/>
              <a:defRPr>
                <a:latin typeface="Roboto"/>
                <a:ea typeface="Roboto"/>
                <a:cs typeface="Roboto"/>
                <a:sym typeface="Roboto"/>
              </a:defRPr>
            </a:lvl1pPr>
            <a:lvl2pPr marL="914400" lvl="1" indent="-323850" rtl="0">
              <a:spcBef>
                <a:spcPts val="0"/>
              </a:spcBef>
              <a:spcAft>
                <a:spcPts val="0"/>
              </a:spcAft>
              <a:buSzPts val="1500"/>
              <a:buFont typeface="Roboto"/>
              <a:buChar char="▸"/>
              <a:defRPr>
                <a:latin typeface="Roboto"/>
                <a:ea typeface="Roboto"/>
                <a:cs typeface="Roboto"/>
                <a:sym typeface="Roboto"/>
              </a:defRPr>
            </a:lvl2pPr>
            <a:lvl3pPr marL="1371600" lvl="2" indent="-317500" rtl="0">
              <a:spcBef>
                <a:spcPts val="0"/>
              </a:spcBef>
              <a:spcAft>
                <a:spcPts val="0"/>
              </a:spcAft>
              <a:buSzPts val="1400"/>
              <a:buFont typeface="Roboto"/>
              <a:buChar char="▸"/>
              <a:defRPr>
                <a:latin typeface="Roboto"/>
                <a:ea typeface="Roboto"/>
                <a:cs typeface="Roboto"/>
                <a:sym typeface="Roboto"/>
              </a:defRPr>
            </a:lvl3pPr>
            <a:lvl4pPr marL="1828800" lvl="3" indent="-311150" rtl="0">
              <a:spcBef>
                <a:spcPts val="0"/>
              </a:spcBef>
              <a:spcAft>
                <a:spcPts val="0"/>
              </a:spcAft>
              <a:buSzPts val="1300"/>
              <a:buFont typeface="Roboto"/>
              <a:buChar char="▸"/>
              <a:defRPr>
                <a:latin typeface="Roboto"/>
                <a:ea typeface="Roboto"/>
                <a:cs typeface="Roboto"/>
                <a:sym typeface="Roboto"/>
              </a:defRPr>
            </a:lvl4pPr>
            <a:lvl5pPr marL="2286000" lvl="4" indent="-304800" rtl="0">
              <a:spcBef>
                <a:spcPts val="0"/>
              </a:spcBef>
              <a:spcAft>
                <a:spcPts val="0"/>
              </a:spcAft>
              <a:buSzPts val="12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2100" rtl="0">
              <a:spcBef>
                <a:spcPts val="0"/>
              </a:spcBef>
              <a:spcAft>
                <a:spcPts val="0"/>
              </a:spcAft>
              <a:buSzPts val="1000"/>
              <a:buFont typeface="Roboto"/>
              <a:buChar char="▸"/>
              <a:defRPr>
                <a:latin typeface="Roboto"/>
                <a:ea typeface="Roboto"/>
                <a:cs typeface="Roboto"/>
                <a:sym typeface="Roboto"/>
              </a:defRPr>
            </a:lvl7pPr>
            <a:lvl8pPr marL="3657600" lvl="7" indent="-285750" rtl="0">
              <a:spcBef>
                <a:spcPts val="0"/>
              </a:spcBef>
              <a:spcAft>
                <a:spcPts val="0"/>
              </a:spcAft>
              <a:buSzPts val="900"/>
              <a:buFont typeface="Roboto"/>
              <a:buChar char="▸"/>
              <a:defRPr>
                <a:latin typeface="Roboto"/>
                <a:ea typeface="Roboto"/>
                <a:cs typeface="Roboto"/>
                <a:sym typeface="Roboto"/>
              </a:defRPr>
            </a:lvl8pPr>
            <a:lvl9pPr marL="4114800" lvl="8" indent="-279400" rtl="0">
              <a:spcBef>
                <a:spcPts val="0"/>
              </a:spcBef>
              <a:spcAft>
                <a:spcPts val="0"/>
              </a:spcAft>
              <a:buSzPts val="8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and body 1 1 2">
  <p:cSld name="TITLE_AND_BODY_1_1_2">
    <p:bg>
      <p:bgPr>
        <a:solidFill>
          <a:schemeClr val="lt1"/>
        </a:solidFill>
        <a:effectLst/>
      </p:bgPr>
    </p:bg>
    <p:spTree>
      <p:nvGrpSpPr>
        <p:cNvPr id="1" name="Shape 1732"/>
        <p:cNvGrpSpPr/>
        <p:nvPr/>
      </p:nvGrpSpPr>
      <p:grpSpPr>
        <a:xfrm>
          <a:off x="0" y="0"/>
          <a:ext cx="0" cy="0"/>
          <a:chOff x="0" y="0"/>
          <a:chExt cx="0" cy="0"/>
        </a:xfrm>
      </p:grpSpPr>
      <p:sp>
        <p:nvSpPr>
          <p:cNvPr id="1733" name="Google Shape;1733;p336"/>
          <p:cNvSpPr txBox="1">
            <a:spLocks noGrp="1"/>
          </p:cNvSpPr>
          <p:nvPr>
            <p:ph type="title"/>
          </p:nvPr>
        </p:nvSpPr>
        <p:spPr>
          <a:xfrm>
            <a:off x="419825" y="423025"/>
            <a:ext cx="8520600" cy="4653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4" name="Google Shape;1734;p336"/>
          <p:cNvSpPr txBox="1">
            <a:spLocks noGrp="1"/>
          </p:cNvSpPr>
          <p:nvPr>
            <p:ph type="body" idx="1"/>
          </p:nvPr>
        </p:nvSpPr>
        <p:spPr>
          <a:xfrm>
            <a:off x="419825" y="1033025"/>
            <a:ext cx="8304300" cy="35358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23850" rtl="0">
              <a:spcBef>
                <a:spcPts val="0"/>
              </a:spcBef>
              <a:spcAft>
                <a:spcPts val="0"/>
              </a:spcAft>
              <a:buSzPts val="1500"/>
              <a:buChar char="▸"/>
              <a:defRPr/>
            </a:lvl2pPr>
            <a:lvl3pPr marL="1371600" lvl="2" indent="-317500" rtl="0">
              <a:spcBef>
                <a:spcPts val="0"/>
              </a:spcBef>
              <a:spcAft>
                <a:spcPts val="0"/>
              </a:spcAft>
              <a:buSzPts val="1400"/>
              <a:buChar char="▸"/>
              <a:defRPr/>
            </a:lvl3pPr>
            <a:lvl4pPr marL="1828800" lvl="3" indent="-311150" rtl="0">
              <a:spcBef>
                <a:spcPts val="0"/>
              </a:spcBef>
              <a:spcAft>
                <a:spcPts val="0"/>
              </a:spcAft>
              <a:buSzPts val="1300"/>
              <a:buChar char="▸"/>
              <a:defRPr/>
            </a:lvl4pPr>
            <a:lvl5pPr marL="2286000" lvl="4" indent="-304800" rtl="0">
              <a:spcBef>
                <a:spcPts val="0"/>
              </a:spcBef>
              <a:spcAft>
                <a:spcPts val="0"/>
              </a:spcAft>
              <a:buSzPts val="12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SzPts val="1000"/>
              <a:buChar char="▸"/>
              <a:defRPr/>
            </a:lvl7pPr>
            <a:lvl8pPr marL="3657600" lvl="7" indent="-285750" rtl="0">
              <a:spcBef>
                <a:spcPts val="0"/>
              </a:spcBef>
              <a:spcAft>
                <a:spcPts val="0"/>
              </a:spcAft>
              <a:buSzPts val="900"/>
              <a:buChar char="▸"/>
              <a:defRPr/>
            </a:lvl8pPr>
            <a:lvl9pPr marL="4114800" lvl="8" indent="-279400" rtl="0">
              <a:spcBef>
                <a:spcPts val="0"/>
              </a:spcBef>
              <a:spcAft>
                <a:spcPts val="0"/>
              </a:spcAft>
              <a:buSzPts val="800"/>
              <a:buChar char="▸"/>
              <a:defRPr/>
            </a:lvl9pPr>
          </a:lstStyle>
          <a:p>
            <a:endParaRPr/>
          </a:p>
        </p:txBody>
      </p:sp>
      <p:pic>
        <p:nvPicPr>
          <p:cNvPr id="1735" name="Google Shape;1735;p336"/>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736" name="Google Shape;1736;p336"/>
          <p:cNvPicPr preferRelativeResize="0"/>
          <p:nvPr/>
        </p:nvPicPr>
        <p:blipFill rotWithShape="1">
          <a:blip r:embed="rId3">
            <a:alphaModFix/>
          </a:blip>
          <a:srcRect l="4792" r="4792"/>
          <a:stretch/>
        </p:blipFill>
        <p:spPr>
          <a:xfrm>
            <a:off x="0" y="4406075"/>
            <a:ext cx="2857500" cy="737419"/>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60768" y="-35940"/>
            <a:ext cx="9271322" cy="5218637"/>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393956"/>
            <a:ext cx="8515350" cy="355589"/>
          </a:xfrm>
        </p:spPr>
        <p:txBody>
          <a:bodyPr>
            <a:noAutofit/>
          </a:bodyPr>
          <a:lstStyle>
            <a:lvl1pPr>
              <a:defRPr sz="45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314325" y="1915767"/>
            <a:ext cx="6044804" cy="366374"/>
          </a:xfrm>
        </p:spPr>
        <p:txBody>
          <a:bodyPr>
            <a:normAutofit/>
          </a:bodyPr>
          <a:lstStyle>
            <a:lvl1pPr marL="0" indent="0">
              <a:buNone/>
              <a:defRPr sz="1500" b="0" spc="225">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7448324" y="4567380"/>
            <a:ext cx="1329492" cy="336805"/>
          </a:xfrm>
          <a:prstGeom prst="rect">
            <a:avLst/>
          </a:prstGeom>
        </p:spPr>
      </p:pic>
      <p:sp>
        <p:nvSpPr>
          <p:cNvPr id="3" name="Footer Placeholder 2"/>
          <p:cNvSpPr>
            <a:spLocks noGrp="1"/>
          </p:cNvSpPr>
          <p:nvPr>
            <p:ph type="ftr" sz="quarter" idx="11"/>
          </p:nvPr>
        </p:nvSpPr>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2019 Amazon Web Services, Inc. or its Affiliates. All rights reserved.</a:t>
            </a:r>
          </a:p>
        </p:txBody>
      </p:sp>
      <p:sp>
        <p:nvSpPr>
          <p:cNvPr id="6" name="Slide Number Placeholder 5"/>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3765736454"/>
      </p:ext>
    </p:extLst>
  </p:cSld>
  <p:clrMapOvr>
    <a:masterClrMapping/>
  </p:clrMapOvr>
  <p:extLst>
    <p:ext uri="{DCECCB84-F9BA-43D5-87BE-67443E8EF086}">
      <p15:sldGuideLst xmlns:p15="http://schemas.microsoft.com/office/powerpoint/2012/main">
        <p15:guide id="1" orient="horz" pos="162" userDrawn="1">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9144000" cy="51435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314325" y="2393956"/>
            <a:ext cx="8515350" cy="355589"/>
          </a:xfrm>
        </p:spPr>
        <p:txBody>
          <a:bodyPr>
            <a:noAutofit/>
          </a:bodyPr>
          <a:lstStyle>
            <a:lvl1pPr>
              <a:defRPr sz="45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314325" y="1915767"/>
            <a:ext cx="6044804" cy="366374"/>
          </a:xfrm>
        </p:spPr>
        <p:txBody>
          <a:bodyPr>
            <a:normAutofit/>
          </a:bodyPr>
          <a:lstStyle>
            <a:lvl1pPr marL="0" indent="0">
              <a:buNone/>
              <a:defRPr sz="1500" b="0" spc="225">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7448324" y="4567380"/>
            <a:ext cx="1329492" cy="336805"/>
          </a:xfrm>
          <a:prstGeom prst="rect">
            <a:avLst/>
          </a:prstGeom>
        </p:spPr>
      </p:pic>
    </p:spTree>
    <p:custDataLst>
      <p:tags r:id="rId1"/>
    </p:custDataLst>
    <p:extLst>
      <p:ext uri="{BB962C8B-B14F-4D97-AF65-F5344CB8AC3E}">
        <p14:creationId xmlns:p14="http://schemas.microsoft.com/office/powerpoint/2010/main" val="32614320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3844322" cy="5156619"/>
          </a:xfrm>
          <a:prstGeom prst="rect">
            <a:avLst/>
          </a:prstGeom>
          <a:solidFill>
            <a:srgbClr val="232F3E"/>
          </a:solidFill>
          <a:ln w="9525" cap="flat" cmpd="sng" algn="ctr">
            <a:noFill/>
            <a:prstDash val="solid"/>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441534" y="2369520"/>
            <a:ext cx="3402786" cy="2787099"/>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5998296" y="4767263"/>
            <a:ext cx="2831379" cy="273844"/>
          </a:xfrm>
          <a:prstGeom prst="rect">
            <a:avLst/>
          </a:prstGeom>
        </p:spPr>
        <p:txBody>
          <a:bodyPr/>
          <a:lstStyle>
            <a:lvl1pPr algn="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314326" y="883783"/>
            <a:ext cx="3201485" cy="994172"/>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317743" y="4767263"/>
            <a:ext cx="2057400" cy="273844"/>
          </a:xfrm>
          <a:prstGeom prst="rect">
            <a:avLst/>
          </a:prstGeom>
        </p:spPr>
        <p:txBody>
          <a:bodyPr/>
          <a:lstStyle>
            <a:lvl1pPr algn="l">
              <a:defRPr>
                <a:solidFill>
                  <a:schemeClr val="bg1"/>
                </a:solidFill>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FFFFFF"/>
                </a:solidFill>
              </a:rPr>
              <a:pPr>
                <a:defRPr/>
              </a:pPr>
              <a:t>‹#›</a:t>
            </a:fld>
            <a:endParaRPr lang="en-US" dirty="0">
              <a:solidFill>
                <a:srgbClr val="FFFFFF"/>
              </a:solidFill>
            </a:endParaRP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4285856" y="883782"/>
            <a:ext cx="4325709" cy="361119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7431900" y="273845"/>
            <a:ext cx="1329489" cy="336804"/>
          </a:xfrm>
          <a:prstGeom prst="rect">
            <a:avLst/>
          </a:prstGeom>
        </p:spPr>
      </p:pic>
    </p:spTree>
    <p:custDataLst>
      <p:tags r:id="rId1"/>
    </p:custDataLst>
    <p:extLst>
      <p:ext uri="{BB962C8B-B14F-4D97-AF65-F5344CB8AC3E}">
        <p14:creationId xmlns:p14="http://schemas.microsoft.com/office/powerpoint/2010/main" val="309704516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314325" y="2393956"/>
            <a:ext cx="8515350" cy="355589"/>
          </a:xfrm>
        </p:spPr>
        <p:txBody>
          <a:bodyPr>
            <a:noAutofit/>
          </a:bodyPr>
          <a:lstStyle>
            <a:lvl1pPr>
              <a:defRPr sz="45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0" y="-1"/>
            <a:ext cx="1701140" cy="1624577"/>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7431900" y="273845"/>
            <a:ext cx="1329489" cy="336804"/>
          </a:xfrm>
          <a:prstGeom prst="rect">
            <a:avLst/>
          </a:prstGeom>
        </p:spPr>
      </p:pic>
    </p:spTree>
    <p:custDataLst>
      <p:tags r:id="rId1"/>
    </p:custDataLst>
    <p:extLst>
      <p:ext uri="{BB962C8B-B14F-4D97-AF65-F5344CB8AC3E}">
        <p14:creationId xmlns:p14="http://schemas.microsoft.com/office/powerpoint/2010/main" val="2484516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314325" y="1146131"/>
            <a:ext cx="8515350" cy="3486591"/>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7431899" y="273844"/>
            <a:ext cx="1329492" cy="336805"/>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spTree>
    <p:custDataLst>
      <p:tags r:id="rId1"/>
    </p:custDataLst>
    <p:extLst>
      <p:ext uri="{BB962C8B-B14F-4D97-AF65-F5344CB8AC3E}">
        <p14:creationId xmlns:p14="http://schemas.microsoft.com/office/powerpoint/2010/main" val="358404135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314325" y="1146131"/>
            <a:ext cx="4128516" cy="3486591"/>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4684734" y="1143171"/>
            <a:ext cx="4128516" cy="3486591"/>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15217036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6" y="273844"/>
            <a:ext cx="6778062" cy="355589"/>
          </a:xfrm>
        </p:spPr>
        <p:txBody>
          <a:bodyPr>
            <a:noAutofit/>
          </a:bodyPr>
          <a:lstStyle>
            <a:lvl1pPr>
              <a:defRPr sz="3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314325" y="1146131"/>
            <a:ext cx="2695194" cy="3483864"/>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6130265" y="1146131"/>
            <a:ext cx="2695194" cy="3483864"/>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3235657" y="1146131"/>
            <a:ext cx="2695194" cy="3483864"/>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8269372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314325" y="1531449"/>
            <a:ext cx="4128516" cy="3098313"/>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14326" y="1143000"/>
            <a:ext cx="4128516" cy="388449"/>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4687414" y="1531449"/>
            <a:ext cx="4128516" cy="3098313"/>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4687415" y="1143000"/>
            <a:ext cx="4128516" cy="388449"/>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178395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l="16443" t="7295"/>
          <a:stretch/>
        </p:blipFill>
        <p:spPr>
          <a:xfrm>
            <a:off x="3740385" y="418200"/>
            <a:ext cx="5403615" cy="3967400"/>
          </a:xfrm>
          <a:prstGeom prst="rect">
            <a:avLst/>
          </a:prstGeom>
          <a:noFill/>
          <a:ln>
            <a:noFill/>
          </a:ln>
        </p:spPr>
      </p:pic>
      <p:sp>
        <p:nvSpPr>
          <p:cNvPr id="120" name="Google Shape;120;p29"/>
          <p:cNvSpPr txBox="1">
            <a:spLocks noGrp="1"/>
          </p:cNvSpPr>
          <p:nvPr>
            <p:ph type="ctrTitle"/>
          </p:nvPr>
        </p:nvSpPr>
        <p:spPr>
          <a:xfrm>
            <a:off x="297175" y="1144175"/>
            <a:ext cx="4119900" cy="1013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1" name="Google Shape;121;p29"/>
          <p:cNvSpPr txBox="1">
            <a:spLocks noGrp="1"/>
          </p:cNvSpPr>
          <p:nvPr>
            <p:ph type="subTitle" idx="1"/>
          </p:nvPr>
        </p:nvSpPr>
        <p:spPr>
          <a:xfrm>
            <a:off x="297175" y="2266550"/>
            <a:ext cx="36621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314325" y="1531449"/>
            <a:ext cx="8501605" cy="3098313"/>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14325" y="1143000"/>
            <a:ext cx="8501605" cy="388449"/>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260278296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314325" y="1146131"/>
            <a:ext cx="8515350" cy="3486591"/>
          </a:xfrm>
        </p:spPr>
        <p:txBody>
          <a:bodyPr>
            <a:noAutofit/>
          </a:bodyPr>
          <a:lstStyle>
            <a:lvl1pPr marL="0" indent="0">
              <a:buNone/>
              <a:defRPr sz="105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203169896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314325" y="1146131"/>
            <a:ext cx="4128516" cy="3486591"/>
          </a:xfrm>
        </p:spPr>
        <p:txBody>
          <a:bodyPr>
            <a:noAutofit/>
          </a:bodyPr>
          <a:lstStyle>
            <a:lvl1pPr marL="0" indent="0">
              <a:buNone/>
              <a:defRPr sz="105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4684734" y="1143171"/>
            <a:ext cx="4128516" cy="3486591"/>
          </a:xfrm>
        </p:spPr>
        <p:txBody>
          <a:bodyPr>
            <a:noAutofit/>
          </a:bodyPr>
          <a:lstStyle>
            <a:lvl1pPr marL="0" indent="0">
              <a:buNone/>
              <a:defRPr sz="105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25762379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2845458"/>
            <a:ext cx="2014812" cy="227282"/>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314325" y="1143000"/>
            <a:ext cx="2009394" cy="157734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6814863" y="2845458"/>
            <a:ext cx="2014812" cy="227282"/>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6820281" y="1143000"/>
            <a:ext cx="2009394" cy="157734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4650583" y="2845458"/>
            <a:ext cx="2014812" cy="227282"/>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4657852" y="1143000"/>
            <a:ext cx="2009394" cy="157734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2486309" y="2845458"/>
            <a:ext cx="2014812" cy="227282"/>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2491727" y="1143000"/>
            <a:ext cx="2009394" cy="157734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268034542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1852" y="4"/>
            <a:ext cx="9141714" cy="85725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3"/>
            <a:ext cx="2057400" cy="273844"/>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2584853"/>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314325" y="1143000"/>
            <a:ext cx="2708910" cy="1316736"/>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6115347" y="2584853"/>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6120765" y="1143000"/>
            <a:ext cx="2708910" cy="1316736"/>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3220734" y="2584853"/>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3226152" y="1143000"/>
            <a:ext cx="2708910" cy="1316736"/>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308907" y="4392870"/>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314325" y="2951017"/>
            <a:ext cx="2708910" cy="1316736"/>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6115347" y="4392870"/>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6120765" y="2951017"/>
            <a:ext cx="2708910" cy="1316736"/>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3220734" y="4392870"/>
            <a:ext cx="2714328" cy="226314"/>
          </a:xfrm>
        </p:spPr>
        <p:txBody>
          <a:bodyPr>
            <a:noAutofit/>
          </a:bodyPr>
          <a:lstStyle>
            <a:lvl1pPr marL="0" indent="0" algn="ctr">
              <a:buNone/>
              <a:defRPr sz="15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3226152" y="2951017"/>
            <a:ext cx="2708910" cy="1316736"/>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7431899" y="273844"/>
            <a:ext cx="1329492" cy="336805"/>
          </a:xfrm>
          <a:prstGeom prst="rect">
            <a:avLst/>
          </a:prstGeom>
        </p:spPr>
      </p:pic>
    </p:spTree>
    <p:custDataLst>
      <p:tags r:id="rId1"/>
    </p:custDataLst>
    <p:extLst>
      <p:ext uri="{BB962C8B-B14F-4D97-AF65-F5344CB8AC3E}">
        <p14:creationId xmlns:p14="http://schemas.microsoft.com/office/powerpoint/2010/main" val="323719485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3008373"/>
            <a:ext cx="2014812" cy="227282"/>
          </a:xfrm>
        </p:spPr>
        <p:txBody>
          <a:bodyPr>
            <a:noAutofit/>
          </a:bodyPr>
          <a:lstStyle>
            <a:lvl1pPr marL="0" indent="0" algn="ctr">
              <a:buNone/>
              <a:defRPr sz="15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801944" y="1969722"/>
            <a:ext cx="891540" cy="89154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6814863" y="3008373"/>
            <a:ext cx="2014812" cy="227282"/>
          </a:xfrm>
        </p:spPr>
        <p:txBody>
          <a:bodyPr>
            <a:noAutofit/>
          </a:bodyPr>
          <a:lstStyle>
            <a:lvl1pPr marL="0" indent="0" algn="ctr">
              <a:buNone/>
              <a:defRPr sz="15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4632770" y="3008373"/>
            <a:ext cx="2014812" cy="227282"/>
          </a:xfrm>
        </p:spPr>
        <p:txBody>
          <a:bodyPr>
            <a:noAutofit/>
          </a:bodyPr>
          <a:lstStyle>
            <a:lvl1pPr marL="0" indent="0" algn="ctr">
              <a:buNone/>
              <a:defRPr sz="15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2486309" y="3008373"/>
            <a:ext cx="2014812" cy="227282"/>
          </a:xfrm>
        </p:spPr>
        <p:txBody>
          <a:bodyPr>
            <a:noAutofit/>
          </a:bodyPr>
          <a:lstStyle>
            <a:lvl1pPr marL="0" indent="0" algn="ctr">
              <a:buNone/>
              <a:defRPr sz="15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3037475" y="1969722"/>
            <a:ext cx="891540" cy="89154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5183939" y="1969722"/>
            <a:ext cx="891540" cy="89154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7330404" y="1969722"/>
            <a:ext cx="891540" cy="89154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7431900" y="273845"/>
            <a:ext cx="1329489" cy="336804"/>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0" y="-1"/>
            <a:ext cx="1701140" cy="1624577"/>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42212646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a:prstGeom prst="rect">
            <a:avLst/>
          </a:prstGeom>
        </p:spPr>
        <p:txBody>
          <a:bodyPr>
            <a:noAutofit/>
          </a:bodyPr>
          <a:lstStyle>
            <a:lvl1pPr>
              <a:defRPr sz="3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7431899" y="273845"/>
            <a:ext cx="1329492" cy="336805"/>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4767264"/>
            <a:ext cx="2801593" cy="273844"/>
          </a:xfrm>
          <a:prstGeom prst="rect">
            <a:avLst/>
          </a:prstGeom>
        </p:spPr>
        <p:txBody>
          <a:bodyPr vert="horz" lIns="91440" tIns="45720" rIns="91440" bIns="45720" rtlCol="0" anchor="ctr"/>
          <a:lstStyle>
            <a:lvl1pPr algn="l">
              <a:defRPr sz="66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315034" y="1336663"/>
          <a:ext cx="8511725" cy="2951189"/>
        </p:xfrm>
        <a:graphic>
          <a:graphicData uri="http://schemas.openxmlformats.org/drawingml/2006/table">
            <a:tbl>
              <a:tblPr firstRow="1" bandRow="1"/>
              <a:tblGrid>
                <a:gridCol w="1813890">
                  <a:extLst>
                    <a:ext uri="{9D8B030D-6E8A-4147-A177-3AD203B41FA5}">
                      <a16:colId xmlns:a16="http://schemas.microsoft.com/office/drawing/2014/main" val="3005986539"/>
                    </a:ext>
                  </a:extLst>
                </a:gridCol>
                <a:gridCol w="6697835">
                  <a:extLst>
                    <a:ext uri="{9D8B030D-6E8A-4147-A177-3AD203B41FA5}">
                      <a16:colId xmlns:a16="http://schemas.microsoft.com/office/drawing/2014/main" val="62459987"/>
                    </a:ext>
                  </a:extLst>
                </a:gridCol>
              </a:tblGrid>
              <a:tr h="54285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4"/>
            <a:ext cx="2057400" cy="273844"/>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316936158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a:prstGeom prst="rect">
            <a:avLst/>
          </a:prstGeom>
        </p:spPr>
        <p:txBody>
          <a:bodyPr>
            <a:noAutofit/>
          </a:bodyPr>
          <a:lstStyle>
            <a:lvl1pPr>
              <a:defRPr sz="3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4767264"/>
            <a:ext cx="2801593" cy="273844"/>
          </a:xfrm>
          <a:prstGeom prst="rect">
            <a:avLst/>
          </a:prstGeom>
        </p:spPr>
        <p:txBody>
          <a:bodyPr vert="horz" lIns="91440" tIns="45720" rIns="91440" bIns="45720" rtlCol="0" anchor="ctr"/>
          <a:lstStyle>
            <a:lvl1pPr algn="l">
              <a:defRPr sz="66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315034" y="1336663"/>
          <a:ext cx="8515350" cy="2951189"/>
        </p:xfrm>
        <a:graphic>
          <a:graphicData uri="http://schemas.openxmlformats.org/drawingml/2006/table">
            <a:tbl>
              <a:tblPr firstRow="1" bandRow="1"/>
              <a:tblGrid>
                <a:gridCol w="1813890">
                  <a:extLst>
                    <a:ext uri="{9D8B030D-6E8A-4147-A177-3AD203B41FA5}">
                      <a16:colId xmlns:a16="http://schemas.microsoft.com/office/drawing/2014/main" val="3005986539"/>
                    </a:ext>
                  </a:extLst>
                </a:gridCol>
                <a:gridCol w="3350730">
                  <a:extLst>
                    <a:ext uri="{9D8B030D-6E8A-4147-A177-3AD203B41FA5}">
                      <a16:colId xmlns:a16="http://schemas.microsoft.com/office/drawing/2014/main" val="62459987"/>
                    </a:ext>
                  </a:extLst>
                </a:gridCol>
                <a:gridCol w="3350730">
                  <a:extLst>
                    <a:ext uri="{9D8B030D-6E8A-4147-A177-3AD203B41FA5}">
                      <a16:colId xmlns:a16="http://schemas.microsoft.com/office/drawing/2014/main" val="4041369776"/>
                    </a:ext>
                  </a:extLst>
                </a:gridCol>
              </a:tblGrid>
              <a:tr h="54285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4"/>
            <a:ext cx="2057400" cy="273844"/>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7431899" y="273845"/>
            <a:ext cx="1329492" cy="336805"/>
          </a:xfrm>
          <a:prstGeom prst="rect">
            <a:avLst/>
          </a:prstGeom>
        </p:spPr>
      </p:pic>
    </p:spTree>
    <p:custDataLst>
      <p:tags r:id="rId1"/>
    </p:custDataLst>
    <p:extLst>
      <p:ext uri="{BB962C8B-B14F-4D97-AF65-F5344CB8AC3E}">
        <p14:creationId xmlns:p14="http://schemas.microsoft.com/office/powerpoint/2010/main" val="133363081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314326" y="1336663"/>
          <a:ext cx="8516057" cy="2951189"/>
        </p:xfrm>
        <a:graphic>
          <a:graphicData uri="http://schemas.openxmlformats.org/drawingml/2006/table">
            <a:tbl>
              <a:tblPr firstRow="1" bandRow="1"/>
              <a:tblGrid>
                <a:gridCol w="1814513">
                  <a:extLst>
                    <a:ext uri="{9D8B030D-6E8A-4147-A177-3AD203B41FA5}">
                      <a16:colId xmlns:a16="http://schemas.microsoft.com/office/drawing/2014/main" val="3005986539"/>
                    </a:ext>
                  </a:extLst>
                </a:gridCol>
                <a:gridCol w="2233848">
                  <a:extLst>
                    <a:ext uri="{9D8B030D-6E8A-4147-A177-3AD203B41FA5}">
                      <a16:colId xmlns:a16="http://schemas.microsoft.com/office/drawing/2014/main" val="62459987"/>
                    </a:ext>
                  </a:extLst>
                </a:gridCol>
                <a:gridCol w="2233848">
                  <a:extLst>
                    <a:ext uri="{9D8B030D-6E8A-4147-A177-3AD203B41FA5}">
                      <a16:colId xmlns:a16="http://schemas.microsoft.com/office/drawing/2014/main" val="4041369776"/>
                    </a:ext>
                  </a:extLst>
                </a:gridCol>
                <a:gridCol w="2233848">
                  <a:extLst>
                    <a:ext uri="{9D8B030D-6E8A-4147-A177-3AD203B41FA5}">
                      <a16:colId xmlns:a16="http://schemas.microsoft.com/office/drawing/2014/main" val="565943697"/>
                    </a:ext>
                  </a:extLst>
                </a:gridCol>
              </a:tblGrid>
              <a:tr h="54285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1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802779">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1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18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16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a:prstGeom prst="rect">
            <a:avLst/>
          </a:prstGeom>
        </p:spPr>
        <p:txBody>
          <a:bodyPr>
            <a:noAutofit/>
          </a:bodyPr>
          <a:lstStyle>
            <a:lvl1pPr>
              <a:defRPr sz="3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4767264"/>
            <a:ext cx="2801593" cy="273844"/>
          </a:xfrm>
          <a:prstGeom prst="rect">
            <a:avLst/>
          </a:prstGeom>
        </p:spPr>
        <p:txBody>
          <a:bodyPr vert="horz" lIns="91440" tIns="45720" rIns="91440" bIns="45720" rtlCol="0" anchor="ctr"/>
          <a:lstStyle>
            <a:lvl1pPr algn="l">
              <a:defRPr sz="66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4767264"/>
            <a:ext cx="2057400" cy="273844"/>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7431899" y="273845"/>
            <a:ext cx="1329492" cy="336805"/>
          </a:xfrm>
          <a:prstGeom prst="rect">
            <a:avLst/>
          </a:prstGeom>
        </p:spPr>
      </p:pic>
    </p:spTree>
    <p:custDataLst>
      <p:tags r:id="rId1"/>
    </p:custDataLst>
    <p:extLst>
      <p:ext uri="{BB962C8B-B14F-4D97-AF65-F5344CB8AC3E}">
        <p14:creationId xmlns:p14="http://schemas.microsoft.com/office/powerpoint/2010/main" val="26031497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7431899" y="273845"/>
            <a:ext cx="1329492" cy="336805"/>
          </a:xfrm>
          <a:prstGeom prst="rect">
            <a:avLst/>
          </a:prstGeom>
        </p:spPr>
      </p:pic>
    </p:spTree>
    <p:custDataLst>
      <p:tags r:id="rId1"/>
    </p:custDataLst>
    <p:extLst>
      <p:ext uri="{BB962C8B-B14F-4D97-AF65-F5344CB8AC3E}">
        <p14:creationId xmlns:p14="http://schemas.microsoft.com/office/powerpoint/2010/main" val="711656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angepaste lay-out 1">
  <p:cSld name="CUSTOM">
    <p:spTree>
      <p:nvGrpSpPr>
        <p:cNvPr id="1" name="Shape 123"/>
        <p:cNvGrpSpPr/>
        <p:nvPr/>
      </p:nvGrpSpPr>
      <p:grpSpPr>
        <a:xfrm>
          <a:off x="0" y="0"/>
          <a:ext cx="0" cy="0"/>
          <a:chOff x="0" y="0"/>
          <a:chExt cx="0" cy="0"/>
        </a:xfrm>
      </p:grpSpPr>
      <p:pic>
        <p:nvPicPr>
          <p:cNvPr id="124" name="Google Shape;124;p30"/>
          <p:cNvPicPr preferRelativeResize="0"/>
          <p:nvPr/>
        </p:nvPicPr>
        <p:blipFill rotWithShape="1">
          <a:blip r:embed="rId2">
            <a:alphaModFix/>
          </a:blip>
          <a:srcRect/>
          <a:stretch/>
        </p:blipFill>
        <p:spPr>
          <a:xfrm>
            <a:off x="4671275" y="-25"/>
            <a:ext cx="4472726" cy="5100875"/>
          </a:xfrm>
          <a:prstGeom prst="rect">
            <a:avLst/>
          </a:prstGeom>
          <a:noFill/>
          <a:ln>
            <a:noFill/>
          </a:ln>
        </p:spPr>
      </p:pic>
      <p:sp>
        <p:nvSpPr>
          <p:cNvPr id="125" name="Google Shape;125;p30"/>
          <p:cNvSpPr txBox="1">
            <a:spLocks noGrp="1"/>
          </p:cNvSpPr>
          <p:nvPr>
            <p:ph type="title"/>
          </p:nvPr>
        </p:nvSpPr>
        <p:spPr>
          <a:xfrm>
            <a:off x="4584150" y="1512950"/>
            <a:ext cx="4366200" cy="986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6" name="Google Shape;126;p30"/>
          <p:cNvSpPr/>
          <p:nvPr/>
        </p:nvSpPr>
        <p:spPr>
          <a:xfrm>
            <a:off x="0" y="-25"/>
            <a:ext cx="4540500" cy="51435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0"/>
          <p:cNvSpPr txBox="1">
            <a:spLocks noGrp="1"/>
          </p:cNvSpPr>
          <p:nvPr>
            <p:ph type="subTitle" idx="1"/>
          </p:nvPr>
        </p:nvSpPr>
        <p:spPr>
          <a:xfrm>
            <a:off x="4830450" y="2499050"/>
            <a:ext cx="3662100" cy="559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30"/>
          <p:cNvSpPr txBox="1">
            <a:spLocks noGrp="1"/>
          </p:cNvSpPr>
          <p:nvPr>
            <p:ph type="body" idx="2"/>
          </p:nvPr>
        </p:nvSpPr>
        <p:spPr>
          <a:xfrm>
            <a:off x="4907675" y="3102100"/>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Tree>
  </p:cSld>
  <p:clrMapOvr>
    <a:masterClrMapping/>
  </p:clrMapOvr>
  <p:hf hd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p:spPr>
        <p:txBody>
          <a:bodyPr>
            <a:noAutofit/>
          </a:bodyPr>
          <a:lstStyle>
            <a:lvl1pPr>
              <a:defRPr sz="3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7431900" y="273844"/>
            <a:ext cx="1329489" cy="336804"/>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49441142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6772275" y="4767263"/>
            <a:ext cx="2057400" cy="273844"/>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7431900" y="273844"/>
            <a:ext cx="1329489" cy="336804"/>
          </a:xfrm>
          <a:prstGeom prst="rect">
            <a:avLst/>
          </a:prstGeom>
        </p:spPr>
      </p:pic>
    </p:spTree>
    <p:custDataLst>
      <p:tags r:id="rId1"/>
    </p:custDataLst>
    <p:extLst>
      <p:ext uri="{BB962C8B-B14F-4D97-AF65-F5344CB8AC3E}">
        <p14:creationId xmlns:p14="http://schemas.microsoft.com/office/powerpoint/2010/main" val="136166062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223635" cy="355589"/>
          </a:xfrm>
          <a:prstGeom prst="rect">
            <a:avLst/>
          </a:prstGeom>
        </p:spPr>
        <p:txBody>
          <a:bodyPr>
            <a:noAutofit/>
          </a:bodyPr>
          <a:lstStyle>
            <a:lvl1pPr>
              <a:defRPr sz="3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6772275" y="4767264"/>
            <a:ext cx="2057400" cy="273844"/>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4557143" y="1352509"/>
            <a:ext cx="1992050" cy="1409348"/>
          </a:xfrm>
          <a:prstGeom prst="rect">
            <a:avLst/>
          </a:prstGeom>
        </p:spPr>
        <p:txBody>
          <a:bodyPr>
            <a:normAutofit/>
          </a:bodyPr>
          <a:lstStyle>
            <a:lvl1pPr marL="0" indent="0">
              <a:lnSpc>
                <a:spcPct val="100000"/>
              </a:lnSpc>
              <a:buNone/>
              <a:defRPr sz="1400"/>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2438593" y="1352509"/>
            <a:ext cx="1992050" cy="1409348"/>
          </a:xfrm>
          <a:prstGeom prst="rect">
            <a:avLst/>
          </a:prstGeom>
        </p:spPr>
        <p:txBody>
          <a:bodyPr>
            <a:normAutofit/>
          </a:bodyPr>
          <a:lstStyle>
            <a:lvl1pPr marL="0" indent="0">
              <a:lnSpc>
                <a:spcPct val="100000"/>
              </a:lnSpc>
              <a:buNone/>
              <a:defRPr sz="1400"/>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314325" y="1005707"/>
            <a:ext cx="1992050" cy="29265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314326" y="1352509"/>
            <a:ext cx="1992050" cy="1409348"/>
          </a:xfrm>
          <a:prstGeom prst="rect">
            <a:avLst/>
          </a:prstGeom>
        </p:spPr>
        <p:txBody>
          <a:bodyPr>
            <a:normAutofit/>
          </a:bodyPr>
          <a:lstStyle>
            <a:lvl1pPr marL="0" indent="0">
              <a:lnSpc>
                <a:spcPct val="100000"/>
              </a:lnSpc>
              <a:buNone/>
              <a:defRPr sz="1400"/>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6772276" y="0"/>
            <a:ext cx="2391356" cy="5156619"/>
          </a:xfrm>
          <a:prstGeom prst="rect">
            <a:avLst/>
          </a:prstGeom>
          <a:solidFill>
            <a:srgbClr val="232F3E"/>
          </a:solidFill>
          <a:ln w="9525" cap="flat" cmpd="sng" algn="ctr">
            <a:noFill/>
            <a:prstDash val="solid"/>
          </a:ln>
          <a:effectLst/>
        </p:spPr>
        <p:txBody>
          <a:bodyPr rtlCol="0" anchor="ctr"/>
          <a:lstStyle/>
          <a:p>
            <a:pPr marL="0" marR="0" lvl="0" indent="0" algn="ctr" defTabSz="335476" rtl="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3015480"/>
            <a:ext cx="6772275" cy="2128020"/>
          </a:xfrm>
          <a:prstGeom prst="rect">
            <a:avLst/>
          </a:prstGeom>
          <a:solidFill>
            <a:schemeClr val="tx2"/>
          </a:solidFill>
          <a:ln w="9525" cap="flat" cmpd="sng" algn="ctr">
            <a:noFill/>
            <a:prstDash val="solid"/>
          </a:ln>
          <a:effectLst/>
        </p:spPr>
        <p:txBody>
          <a:bodyPr rtlCol="0" anchor="ctr"/>
          <a:lstStyle/>
          <a:p>
            <a:pPr marL="0" marR="0" lvl="0" indent="0" algn="ctr" defTabSz="335476" rtl="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6995360" y="273845"/>
            <a:ext cx="1834316" cy="713666"/>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2444879" y="1005707"/>
            <a:ext cx="1992050" cy="29265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4557143" y="1005707"/>
            <a:ext cx="1992050" cy="29265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592666" y="3333246"/>
            <a:ext cx="5678312" cy="983390"/>
          </a:xfrm>
          <a:prstGeom prst="rect">
            <a:avLst/>
          </a:prstGeom>
        </p:spPr>
        <p:txBody>
          <a:bodyPr>
            <a:normAutofit/>
          </a:bodyPr>
          <a:lstStyle>
            <a:lvl1pPr marL="0" indent="0">
              <a:buNone/>
              <a:defRPr sz="18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592666" y="4402834"/>
            <a:ext cx="5956526" cy="310277"/>
          </a:xfrm>
          <a:prstGeom prst="rect">
            <a:avLst/>
          </a:prstGeom>
        </p:spPr>
        <p:txBody>
          <a:bodyPr>
            <a:noAutofit/>
          </a:bodyPr>
          <a:lstStyle>
            <a:lvl1pPr marL="0" indent="0">
              <a:buNone/>
              <a:defRPr sz="15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7047179" y="4567380"/>
            <a:ext cx="1329492" cy="336805"/>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314325" y="4767264"/>
            <a:ext cx="2801593" cy="273844"/>
          </a:xfrm>
          <a:prstGeom prst="rect">
            <a:avLst/>
          </a:prstGeom>
        </p:spPr>
        <p:txBody>
          <a:bodyPr vert="horz" lIns="91440" tIns="45720" rIns="91440" bIns="45720" rtlCol="0" anchor="ctr"/>
          <a:lstStyle>
            <a:lvl1pPr algn="l">
              <a:defRPr sz="661"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p>
        </p:txBody>
      </p:sp>
      <p:sp>
        <p:nvSpPr>
          <p:cNvPr id="7" name="Text Placeholder 6"/>
          <p:cNvSpPr>
            <a:spLocks noGrp="1"/>
          </p:cNvSpPr>
          <p:nvPr>
            <p:ph type="body" sz="quarter" idx="25"/>
          </p:nvPr>
        </p:nvSpPr>
        <p:spPr>
          <a:xfrm>
            <a:off x="6995320" y="1173115"/>
            <a:ext cx="1834356" cy="909686"/>
          </a:xfrm>
        </p:spPr>
        <p:txBody>
          <a:bodyPr>
            <a:normAutofit/>
          </a:bodyPr>
          <a:lstStyle>
            <a:lvl1pPr marL="0" indent="0">
              <a:buNone/>
              <a:defRPr sz="1000">
                <a:solidFill>
                  <a:schemeClr val="bg1"/>
                </a:solidFill>
              </a:defRPr>
            </a:lvl1pPr>
          </a:lstStyle>
          <a:p>
            <a:pPr lvl="0"/>
            <a:endParaRPr lang="en-US" dirty="0"/>
          </a:p>
        </p:txBody>
      </p:sp>
      <p:sp>
        <p:nvSpPr>
          <p:cNvPr id="24" name="TextBox 23"/>
          <p:cNvSpPr txBox="1"/>
          <p:nvPr userDrawn="1"/>
        </p:nvSpPr>
        <p:spPr>
          <a:xfrm>
            <a:off x="218193" y="2916937"/>
            <a:ext cx="577850" cy="17544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801"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0801"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6995359" y="2382995"/>
            <a:ext cx="1834356" cy="2068873"/>
          </a:xfrm>
        </p:spPr>
        <p:txBody>
          <a:bodyPr>
            <a:normAutofit/>
          </a:bodyPr>
          <a:lstStyle>
            <a:lvl1pPr marL="0" indent="0">
              <a:buNone/>
              <a:defRPr sz="1000">
                <a:solidFill>
                  <a:schemeClr val="bg1"/>
                </a:solidFill>
              </a:defRPr>
            </a:lvl1pPr>
          </a:lstStyle>
          <a:p>
            <a:pPr lvl="0"/>
            <a:endParaRPr lang="en-US" dirty="0"/>
          </a:p>
        </p:txBody>
      </p:sp>
      <p:sp>
        <p:nvSpPr>
          <p:cNvPr id="34" name="Text Placeholder 6"/>
          <p:cNvSpPr>
            <a:spLocks noGrp="1"/>
          </p:cNvSpPr>
          <p:nvPr>
            <p:ph type="body" sz="quarter" idx="27"/>
          </p:nvPr>
        </p:nvSpPr>
        <p:spPr>
          <a:xfrm>
            <a:off x="6995319" y="2160626"/>
            <a:ext cx="1834356" cy="222370"/>
          </a:xfrm>
        </p:spPr>
        <p:txBody>
          <a:bodyPr>
            <a:normAutofit/>
          </a:bodyPr>
          <a:lstStyle>
            <a:lvl1pPr marL="0" indent="0">
              <a:buNone/>
              <a:defRPr sz="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296284571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314325" y="1020965"/>
            <a:ext cx="8515350" cy="2562225"/>
          </a:xfrm>
        </p:spPr>
        <p:txBody>
          <a:bodyPr anchor="t">
            <a:normAutofit/>
          </a:bodyPr>
          <a:lstStyle>
            <a:lvl1pPr>
              <a:defRPr sz="45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083311"/>
            <a:ext cx="240476" cy="475326"/>
          </a:xfrm>
          <a:prstGeom prst="rect">
            <a:avLst/>
          </a:prstGeom>
          <a:solidFill>
            <a:srgbClr val="36C2B3"/>
          </a:solidFill>
          <a:ln w="9525" cap="flat" cmpd="sng" algn="ctr">
            <a:noFill/>
            <a:prstDash val="solid"/>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314325" y="3768445"/>
            <a:ext cx="6044804" cy="366374"/>
          </a:xfr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7448324" y="4567380"/>
            <a:ext cx="1329492" cy="336805"/>
          </a:xfrm>
          <a:prstGeom prst="rect">
            <a:avLst/>
          </a:prstGeom>
        </p:spPr>
      </p:pic>
    </p:spTree>
    <p:custDataLst>
      <p:tags r:id="rId1"/>
    </p:custDataLst>
    <p:extLst>
      <p:ext uri="{BB962C8B-B14F-4D97-AF65-F5344CB8AC3E}">
        <p14:creationId xmlns:p14="http://schemas.microsoft.com/office/powerpoint/2010/main" val="305441250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60768" y="-35940"/>
            <a:ext cx="9271322" cy="5218637"/>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317976" y="4567380"/>
            <a:ext cx="6691435" cy="484748"/>
          </a:xfrm>
          <a:prstGeom prst="rect">
            <a:avLst/>
          </a:prstGeom>
          <a:noFill/>
        </p:spPr>
        <p:txBody>
          <a:bodyPr wrap="square" rtlCol="0">
            <a:no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675"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aws-course-feedback@amazon.com</a:t>
            </a:r>
            <a:r>
              <a:rPr kumimoji="0" lang="en-US" sz="675"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For all other questions, contact us at: </a:t>
            </a:r>
            <a:r>
              <a:rPr kumimoji="0" lang="en-US" sz="675"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https://aws.amazon.com/contact-us/aws-training/</a:t>
            </a:r>
            <a:r>
              <a:rPr kumimoji="0" lang="en-US" sz="675"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All trademarks are the property of their owners.</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000000"/>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314325" y="2393956"/>
            <a:ext cx="8515350" cy="355589"/>
          </a:xfrm>
        </p:spPr>
        <p:txBody>
          <a:bodyPr>
            <a:noAutofit/>
          </a:bodyPr>
          <a:lstStyle>
            <a:lvl1pPr>
              <a:defRPr sz="45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7448324" y="4567380"/>
            <a:ext cx="1329492" cy="336805"/>
          </a:xfrm>
          <a:prstGeom prst="rect">
            <a:avLst/>
          </a:prstGeom>
        </p:spPr>
      </p:pic>
    </p:spTree>
    <p:custDataLst>
      <p:tags r:id="rId1"/>
    </p:custDataLst>
    <p:extLst>
      <p:ext uri="{BB962C8B-B14F-4D97-AF65-F5344CB8AC3E}">
        <p14:creationId xmlns:p14="http://schemas.microsoft.com/office/powerpoint/2010/main" val="2296371373"/>
      </p:ext>
    </p:extLst>
  </p:cSld>
  <p:clrMapOvr>
    <a:masterClrMapping/>
  </p:clrMapOvr>
  <p:extLst>
    <p:ext uri="{DCECCB84-F9BA-43D5-87BE-67443E8EF086}">
      <p15:sldGuideLst xmlns:p15="http://schemas.microsoft.com/office/powerpoint/2012/main">
        <p15:guide id="1" orient="horz" pos="162"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8" y="-1678"/>
            <a:ext cx="9166298" cy="5145178"/>
          </a:xfrm>
          <a:prstGeom prst="rect">
            <a:avLst/>
          </a:prstGeom>
        </p:spPr>
      </p:pic>
      <p:sp>
        <p:nvSpPr>
          <p:cNvPr id="2" name="Title 1"/>
          <p:cNvSpPr>
            <a:spLocks noGrp="1"/>
          </p:cNvSpPr>
          <p:nvPr userDrawn="1">
            <p:ph type="title"/>
          </p:nvPr>
        </p:nvSpPr>
        <p:spPr>
          <a:xfrm>
            <a:off x="178905" y="197646"/>
            <a:ext cx="8336446" cy="584597"/>
          </a:xfrm>
        </p:spPr>
        <p:txBody>
          <a:bodyPr/>
          <a:lstStyle>
            <a:lvl1pPr>
              <a:defRPr b="0" i="0">
                <a:solidFill>
                  <a:schemeClr val="bg1"/>
                </a:solidFill>
                <a:latin typeface="Amazon Ember" panose="02000000000000000000" pitchFamily="2" charset="0"/>
                <a:ea typeface="Amazon Ember" panose="02000000000000000000" pitchFamily="2"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178904" y="1080229"/>
            <a:ext cx="8514428" cy="3684981"/>
          </a:xfrm>
        </p:spPr>
        <p:txBody>
          <a:bodyPr/>
          <a:lstStyle>
            <a:lvl1pPr marL="342900" indent="-3429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1pPr>
            <a:lvl2pPr marL="731044" indent="-3429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2pPr>
            <a:lvl3pPr marL="1071563" indent="-3429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3pPr>
            <a:lvl4pPr marL="1200150" indent="-17145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4pPr>
            <a:lvl5pPr marL="1543050" indent="-17145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675" b="0" i="0" u="none" strike="noStrike" kern="1200" cap="none" spc="0" normalizeH="0" baseline="0" noProof="0" smtClean="0">
                <a:ln>
                  <a:noFill/>
                </a:ln>
                <a:solidFill>
                  <a:srgbClr val="000000"/>
                </a:solidFill>
                <a:effectLst/>
                <a:uLnTx/>
                <a:uFillTx/>
                <a:latin typeface="Helvetica Neue LT Std 65 Medium"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675"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a:extLst>
              <a:ext uri="{FF2B5EF4-FFF2-40B4-BE49-F238E27FC236}">
                <a16:creationId xmlns:a16="http://schemas.microsoft.com/office/drawing/2014/main" id="{96387C53-21CC-4861-A773-CA9C4A46D5DF}"/>
              </a:ext>
            </a:extLst>
          </p:cNvPr>
          <p:cNvSpPr/>
          <p:nvPr userDrawn="1"/>
        </p:nvSpPr>
        <p:spPr>
          <a:xfrm>
            <a:off x="9074485" y="5111263"/>
            <a:ext cx="70466"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0" name="TextBox 9"/>
          <p:cNvSpPr txBox="1"/>
          <p:nvPr userDrawn="1"/>
        </p:nvSpPr>
        <p:spPr>
          <a:xfrm>
            <a:off x="188843" y="4860235"/>
            <a:ext cx="3081131" cy="20774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85000"/>
                    <a:lumOff val="15000"/>
                  </a:srgbClr>
                </a:solidFill>
                <a:effectLst/>
                <a:uLnTx/>
                <a:uFillTx/>
                <a:latin typeface="Amazon Ember" panose="02000000000000000000" pitchFamily="2" charset="0"/>
                <a:ea typeface="Amazon Ember" panose="02000000000000000000" pitchFamily="2"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413018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dirty="0"/>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Amazon Ember" panose="02000000000000000000" pitchFamily="2" charset="0"/>
              </a:defRPr>
            </a:lvl1pPr>
          </a:lstStyle>
          <a:p>
            <a:pPr>
              <a:defRPr/>
            </a:pPr>
            <a:endParaRPr lang="en-US" dirty="0">
              <a:solidFill>
                <a:srgbClr val="000000"/>
              </a:solidFill>
            </a:endParaRPr>
          </a:p>
        </p:txBody>
      </p:sp>
      <p:sp>
        <p:nvSpPr>
          <p:cNvPr id="6" name="Footer Placeholder 5"/>
          <p:cNvSpPr>
            <a:spLocks noGrp="1"/>
          </p:cNvSpPr>
          <p:nvPr>
            <p:ph type="ftr" sz="quarter" idx="11"/>
          </p:nvPr>
        </p:nvSpPr>
        <p:spPr/>
        <p:txBody>
          <a:bodyPr/>
          <a:lstStyle>
            <a:lvl1pPr>
              <a:defRPr>
                <a:latin typeface="Amazon Ember" panose="02000000000000000000" pitchFamily="2" charset="0"/>
                <a:ea typeface="Amazon Ember" panose="02000000000000000000" pitchFamily="2" charset="0"/>
              </a:defRPr>
            </a:lvl1pPr>
          </a:lstStyle>
          <a:p>
            <a:pPr>
              <a:defRPr/>
            </a:pPr>
            <a:r>
              <a:rPr lang="en-US">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7" name="Slide Number Placeholder 6"/>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55E36173-F699-4015-9B68-BF2DE48C7BDC}" type="slidenum">
              <a:rPr lang="en-US" smtClean="0">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479716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31" name="Google Shape;13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2" name="Google Shape;132;p31"/>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3"/>
        <p:cNvGrpSpPr/>
        <p:nvPr/>
      </p:nvGrpSpPr>
      <p:grpSpPr>
        <a:xfrm>
          <a:off x="0" y="0"/>
          <a:ext cx="0" cy="0"/>
          <a:chOff x="0" y="0"/>
          <a:chExt cx="0" cy="0"/>
        </a:xfrm>
      </p:grpSpPr>
      <p:sp>
        <p:nvSpPr>
          <p:cNvPr id="134" name="Google Shape;13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5" name="Google Shape;13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6" name="Google Shape;136;p32"/>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2"/>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38761D"/>
              </a:buClr>
              <a:buSzPts val="2800"/>
              <a:buNone/>
              <a:defRPr sz="2800" b="1">
                <a:solidFill>
                  <a:srgbClr val="38761D"/>
                </a:solidFill>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41" name="Google Shape;141;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42" name="Google Shape;14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33"/>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34"/>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334175" y="450150"/>
            <a:ext cx="85653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50" name="Google Shape;15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35"/>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55" name="Google Shape;155;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7" name="Google Shape;15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8" name="Google Shape;158;p36"/>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61" name="Google Shape;16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2" name="Google Shape;162;p37"/>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65" name="Google Shape;165;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66" name="Google Shape;16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38"/>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
        <p:nvSpPr>
          <p:cNvPr id="169" name="Google Shape;16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70" name="Google Shape;170;p39"/>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8"/>
        <p:cNvGrpSpPr/>
        <p:nvPr/>
      </p:nvGrpSpPr>
      <p:grpSpPr>
        <a:xfrm>
          <a:off x="0" y="0"/>
          <a:ext cx="0" cy="0"/>
          <a:chOff x="0" y="0"/>
          <a:chExt cx="0" cy="0"/>
        </a:xfrm>
      </p:grpSpPr>
      <p:sp>
        <p:nvSpPr>
          <p:cNvPr id="179" name="Google Shape;179;p4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0" name="Google Shape;180;p42"/>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1"/>
        <p:cNvGrpSpPr/>
        <p:nvPr/>
      </p:nvGrpSpPr>
      <p:grpSpPr>
        <a:xfrm>
          <a:off x="0" y="0"/>
          <a:ext cx="0" cy="0"/>
          <a:chOff x="0" y="0"/>
          <a:chExt cx="0" cy="0"/>
        </a:xfrm>
      </p:grpSpPr>
      <p:sp>
        <p:nvSpPr>
          <p:cNvPr id="182" name="Google Shape;182;p4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3" name="Google Shape;183;p4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86" name="Google Shape;186;p44"/>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87" name="Google Shape;187;p44"/>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4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0"/>
        <p:cNvGrpSpPr/>
        <p:nvPr/>
      </p:nvGrpSpPr>
      <p:grpSpPr>
        <a:xfrm>
          <a:off x="0" y="0"/>
          <a:ext cx="0" cy="0"/>
          <a:chOff x="0" y="0"/>
          <a:chExt cx="0" cy="0"/>
        </a:xfrm>
      </p:grpSpPr>
      <p:sp>
        <p:nvSpPr>
          <p:cNvPr id="191" name="Google Shape;191;p46"/>
          <p:cNvSpPr txBox="1">
            <a:spLocks noGrp="1"/>
          </p:cNvSpPr>
          <p:nvPr>
            <p:ph type="subTitle" idx="1"/>
          </p:nvPr>
        </p:nvSpPr>
        <p:spPr>
          <a:xfrm>
            <a:off x="457172" y="205067"/>
            <a:ext cx="8228700" cy="39804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92"/>
        <p:cNvGrpSpPr/>
        <p:nvPr/>
      </p:nvGrpSpPr>
      <p:grpSpPr>
        <a:xfrm>
          <a:off x="0" y="0"/>
          <a:ext cx="0" cy="0"/>
          <a:chOff x="0" y="0"/>
          <a:chExt cx="0" cy="0"/>
        </a:xfrm>
      </p:grpSpPr>
      <p:sp>
        <p:nvSpPr>
          <p:cNvPr id="193" name="Google Shape;193;p47"/>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94" name="Google Shape;194;p47"/>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95" name="Google Shape;195;p47"/>
          <p:cNvSpPr txBox="1">
            <a:spLocks noGrp="1"/>
          </p:cNvSpPr>
          <p:nvPr>
            <p:ph type="body" idx="2"/>
          </p:nvPr>
        </p:nvSpPr>
        <p:spPr>
          <a:xfrm>
            <a:off x="4673927"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196" name="Google Shape;196;p47"/>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99" name="Google Shape;199;p48"/>
          <p:cNvSpPr txBox="1">
            <a:spLocks noGrp="1"/>
          </p:cNvSpPr>
          <p:nvPr>
            <p:ph type="body" idx="1"/>
          </p:nvPr>
        </p:nvSpPr>
        <p:spPr>
          <a:xfrm>
            <a:off x="457172" y="1203299"/>
            <a:ext cx="4015500" cy="298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0" name="Google Shape;200;p48"/>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1" name="Google Shape;201;p48"/>
          <p:cNvSpPr txBox="1">
            <a:spLocks noGrp="1"/>
          </p:cNvSpPr>
          <p:nvPr>
            <p:ph type="body" idx="3"/>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02"/>
        <p:cNvGrpSpPr/>
        <p:nvPr/>
      </p:nvGrpSpPr>
      <p:grpSpPr>
        <a:xfrm>
          <a:off x="0" y="0"/>
          <a:ext cx="0" cy="0"/>
          <a:chOff x="0" y="0"/>
          <a:chExt cx="0" cy="0"/>
        </a:xfrm>
      </p:grpSpPr>
      <p:sp>
        <p:nvSpPr>
          <p:cNvPr id="203" name="Google Shape;203;p49"/>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04" name="Google Shape;204;p49"/>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5" name="Google Shape;205;p49"/>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06" name="Google Shape;206;p49"/>
          <p:cNvSpPr txBox="1">
            <a:spLocks noGrp="1"/>
          </p:cNvSpPr>
          <p:nvPr>
            <p:ph type="body" idx="3"/>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07"/>
        <p:cNvGrpSpPr/>
        <p:nvPr/>
      </p:nvGrpSpPr>
      <p:grpSpPr>
        <a:xfrm>
          <a:off x="0" y="0"/>
          <a:ext cx="0" cy="0"/>
          <a:chOff x="0" y="0"/>
          <a:chExt cx="0" cy="0"/>
        </a:xfrm>
      </p:grpSpPr>
      <p:sp>
        <p:nvSpPr>
          <p:cNvPr id="208" name="Google Shape;208;p50"/>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09" name="Google Shape;209;p50"/>
          <p:cNvSpPr txBox="1">
            <a:spLocks noGrp="1"/>
          </p:cNvSpPr>
          <p:nvPr>
            <p:ph type="body" idx="1"/>
          </p:nvPr>
        </p:nvSpPr>
        <p:spPr>
          <a:xfrm>
            <a:off x="457172" y="1203299"/>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0" name="Google Shape;210;p50"/>
          <p:cNvSpPr txBox="1">
            <a:spLocks noGrp="1"/>
          </p:cNvSpPr>
          <p:nvPr>
            <p:ph type="body" idx="2"/>
          </p:nvPr>
        </p:nvSpPr>
        <p:spPr>
          <a:xfrm>
            <a:off x="457172" y="2761220"/>
            <a:ext cx="82287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1"/>
        <p:cNvGrpSpPr/>
        <p:nvPr/>
      </p:nvGrpSpPr>
      <p:grpSpPr>
        <a:xfrm>
          <a:off x="0" y="0"/>
          <a:ext cx="0" cy="0"/>
          <a:chOff x="0" y="0"/>
          <a:chExt cx="0" cy="0"/>
        </a:xfrm>
      </p:grpSpPr>
      <p:sp>
        <p:nvSpPr>
          <p:cNvPr id="212" name="Google Shape;212;p51"/>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13" name="Google Shape;213;p51"/>
          <p:cNvSpPr txBox="1">
            <a:spLocks noGrp="1"/>
          </p:cNvSpPr>
          <p:nvPr>
            <p:ph type="body" idx="1"/>
          </p:nvPr>
        </p:nvSpPr>
        <p:spPr>
          <a:xfrm>
            <a:off x="457172"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4" name="Google Shape;214;p51"/>
          <p:cNvSpPr txBox="1">
            <a:spLocks noGrp="1"/>
          </p:cNvSpPr>
          <p:nvPr>
            <p:ph type="body" idx="2"/>
          </p:nvPr>
        </p:nvSpPr>
        <p:spPr>
          <a:xfrm>
            <a:off x="4673927" y="1203299"/>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5" name="Google Shape;215;p51"/>
          <p:cNvSpPr txBox="1">
            <a:spLocks noGrp="1"/>
          </p:cNvSpPr>
          <p:nvPr>
            <p:ph type="body" idx="3"/>
          </p:nvPr>
        </p:nvSpPr>
        <p:spPr>
          <a:xfrm>
            <a:off x="457172"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16" name="Google Shape;216;p51"/>
          <p:cNvSpPr txBox="1">
            <a:spLocks noGrp="1"/>
          </p:cNvSpPr>
          <p:nvPr>
            <p:ph type="body" idx="4"/>
          </p:nvPr>
        </p:nvSpPr>
        <p:spPr>
          <a:xfrm>
            <a:off x="4673927" y="2761220"/>
            <a:ext cx="40155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17"/>
        <p:cNvGrpSpPr/>
        <p:nvPr/>
      </p:nvGrpSpPr>
      <p:grpSpPr>
        <a:xfrm>
          <a:off x="0" y="0"/>
          <a:ext cx="0" cy="0"/>
          <a:chOff x="0" y="0"/>
          <a:chExt cx="0" cy="0"/>
        </a:xfrm>
      </p:grpSpPr>
      <p:sp>
        <p:nvSpPr>
          <p:cNvPr id="218" name="Google Shape;218;p5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19" name="Google Shape;219;p52"/>
          <p:cNvSpPr txBox="1">
            <a:spLocks noGrp="1"/>
          </p:cNvSpPr>
          <p:nvPr>
            <p:ph type="body" idx="1"/>
          </p:nvPr>
        </p:nvSpPr>
        <p:spPr>
          <a:xfrm>
            <a:off x="457172"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0" name="Google Shape;220;p52"/>
          <p:cNvSpPr txBox="1">
            <a:spLocks noGrp="1"/>
          </p:cNvSpPr>
          <p:nvPr>
            <p:ph type="body" idx="2"/>
          </p:nvPr>
        </p:nvSpPr>
        <p:spPr>
          <a:xfrm>
            <a:off x="3239388"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1" name="Google Shape;221;p52"/>
          <p:cNvSpPr txBox="1">
            <a:spLocks noGrp="1"/>
          </p:cNvSpPr>
          <p:nvPr>
            <p:ph type="body" idx="3"/>
          </p:nvPr>
        </p:nvSpPr>
        <p:spPr>
          <a:xfrm>
            <a:off x="6021277" y="1203299"/>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2" name="Google Shape;222;p52"/>
          <p:cNvSpPr txBox="1">
            <a:spLocks noGrp="1"/>
          </p:cNvSpPr>
          <p:nvPr>
            <p:ph type="body" idx="4"/>
          </p:nvPr>
        </p:nvSpPr>
        <p:spPr>
          <a:xfrm>
            <a:off x="457172"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3" name="Google Shape;223;p52"/>
          <p:cNvSpPr txBox="1">
            <a:spLocks noGrp="1"/>
          </p:cNvSpPr>
          <p:nvPr>
            <p:ph type="body" idx="5"/>
          </p:nvPr>
        </p:nvSpPr>
        <p:spPr>
          <a:xfrm>
            <a:off x="3239388"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4" name="Google Shape;224;p52"/>
          <p:cNvSpPr txBox="1">
            <a:spLocks noGrp="1"/>
          </p:cNvSpPr>
          <p:nvPr>
            <p:ph type="body" idx="6"/>
          </p:nvPr>
        </p:nvSpPr>
        <p:spPr>
          <a:xfrm>
            <a:off x="6021277" y="2761220"/>
            <a:ext cx="2649300" cy="1422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Tree>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25"/>
        <p:cNvGrpSpPr/>
        <p:nvPr/>
      </p:nvGrpSpPr>
      <p:grpSpPr>
        <a:xfrm>
          <a:off x="0" y="0"/>
          <a:ext cx="0" cy="0"/>
          <a:chOff x="0" y="0"/>
          <a:chExt cx="0" cy="0"/>
        </a:xfrm>
      </p:grpSpPr>
      <p:sp>
        <p:nvSpPr>
          <p:cNvPr id="226" name="Google Shape;226;p53"/>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300"/>
              <a:buNone/>
              <a:defRPr/>
            </a:lvl1pPr>
            <a:lvl2pPr marL="914400" lvl="1" indent="-228600" algn="l" rtl="0">
              <a:lnSpc>
                <a:spcPct val="100000"/>
              </a:lnSpc>
              <a:spcBef>
                <a:spcPts val="0"/>
              </a:spcBef>
              <a:spcAft>
                <a:spcPts val="0"/>
              </a:spcAft>
              <a:buSzPts val="1300"/>
              <a:buNone/>
              <a:defRPr/>
            </a:lvl2pPr>
            <a:lvl3pPr marL="1371600" lvl="2" indent="-228600" algn="l" rtl="0">
              <a:lnSpc>
                <a:spcPct val="100000"/>
              </a:lnSpc>
              <a:spcBef>
                <a:spcPts val="0"/>
              </a:spcBef>
              <a:spcAft>
                <a:spcPts val="0"/>
              </a:spcAft>
              <a:buSzPts val="1300"/>
              <a:buNone/>
              <a:defRPr/>
            </a:lvl3pPr>
            <a:lvl4pPr marL="1828800" lvl="3" indent="-228600" algn="l" rtl="0">
              <a:lnSpc>
                <a:spcPct val="100000"/>
              </a:lnSpc>
              <a:spcBef>
                <a:spcPts val="0"/>
              </a:spcBef>
              <a:spcAft>
                <a:spcPts val="0"/>
              </a:spcAft>
              <a:buSzPts val="1300"/>
              <a:buNone/>
              <a:defRPr/>
            </a:lvl4pPr>
            <a:lvl5pPr marL="2286000" lvl="4" indent="-228600" algn="l" rtl="0">
              <a:lnSpc>
                <a:spcPct val="100000"/>
              </a:lnSpc>
              <a:spcBef>
                <a:spcPts val="0"/>
              </a:spcBef>
              <a:spcAft>
                <a:spcPts val="0"/>
              </a:spcAft>
              <a:buSzPts val="1300"/>
              <a:buNone/>
              <a:defRPr/>
            </a:lvl5pPr>
            <a:lvl6pPr marL="2743200" lvl="5" indent="-228600" algn="l" rtl="0">
              <a:lnSpc>
                <a:spcPct val="100000"/>
              </a:lnSpc>
              <a:spcBef>
                <a:spcPts val="0"/>
              </a:spcBef>
              <a:spcAft>
                <a:spcPts val="0"/>
              </a:spcAft>
              <a:buSzPts val="1300"/>
              <a:buNone/>
              <a:defRPr/>
            </a:lvl6pPr>
            <a:lvl7pPr marL="3200400" lvl="6" indent="-228600" algn="l" rtl="0">
              <a:lnSpc>
                <a:spcPct val="100000"/>
              </a:lnSpc>
              <a:spcBef>
                <a:spcPts val="0"/>
              </a:spcBef>
              <a:spcAft>
                <a:spcPts val="0"/>
              </a:spcAft>
              <a:buSzPts val="1300"/>
              <a:buNone/>
              <a:defRPr/>
            </a:lvl7pPr>
            <a:lvl8pPr marL="3657600" lvl="7" indent="-228600" algn="l" rtl="0">
              <a:lnSpc>
                <a:spcPct val="100000"/>
              </a:lnSpc>
              <a:spcBef>
                <a:spcPts val="0"/>
              </a:spcBef>
              <a:spcAft>
                <a:spcPts val="0"/>
              </a:spcAft>
              <a:buSzPts val="1300"/>
              <a:buNone/>
              <a:defRPr/>
            </a:lvl8pPr>
            <a:lvl9pPr marL="4114800" lvl="8" indent="-228600" algn="l" rtl="0">
              <a:lnSpc>
                <a:spcPct val="100000"/>
              </a:lnSpc>
              <a:spcBef>
                <a:spcPts val="0"/>
              </a:spcBef>
              <a:spcAft>
                <a:spcPts val="0"/>
              </a:spcAft>
              <a:buSzPts val="1300"/>
              <a:buNone/>
              <a:defRPr/>
            </a:lvl9pPr>
          </a:lstStyle>
          <a:p>
            <a:endParaRPr/>
          </a:p>
        </p:txBody>
      </p:sp>
      <p:sp>
        <p:nvSpPr>
          <p:cNvPr id="227" name="Google Shape;227;p5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
        <p:nvSpPr>
          <p:cNvPr id="228" name="Google Shape;228;p53"/>
          <p:cNvSpPr/>
          <p:nvPr/>
        </p:nvSpPr>
        <p:spPr>
          <a:xfrm>
            <a:off x="-77550" y="5089100"/>
            <a:ext cx="9299100" cy="127200"/>
          </a:xfrm>
          <a:prstGeom prst="rect">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3"/>
          <p:cNvSpPr txBox="1">
            <a:spLocks noGrp="1"/>
          </p:cNvSpPr>
          <p:nvPr>
            <p:ph type="subTitle" idx="2"/>
          </p:nvPr>
        </p:nvSpPr>
        <p:spPr>
          <a:xfrm>
            <a:off x="0" y="0"/>
            <a:ext cx="6916200" cy="393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300"/>
              <a:buNone/>
              <a:defRPr sz="1200" i="1">
                <a:solidFill>
                  <a:srgbClr val="6AA84F"/>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30" name="Google Shape;230;p53"/>
          <p:cNvSpPr txBox="1">
            <a:spLocks noGrp="1"/>
          </p:cNvSpPr>
          <p:nvPr>
            <p:ph type="title"/>
          </p:nvPr>
        </p:nvSpPr>
        <p:spPr>
          <a:xfrm>
            <a:off x="132250" y="129900"/>
            <a:ext cx="85206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38761D"/>
              </a:buClr>
              <a:buSzPts val="2800"/>
              <a:buNone/>
              <a:defRPr sz="2800" b="1">
                <a:solidFill>
                  <a:srgbClr val="38761D"/>
                </a:solidFill>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F3F4E"/>
        </a:solidFill>
        <a:effectLst/>
      </p:bgPr>
    </p:bg>
    <p:spTree>
      <p:nvGrpSpPr>
        <p:cNvPr id="1" name="Shape 194"/>
        <p:cNvGrpSpPr/>
        <p:nvPr/>
      </p:nvGrpSpPr>
      <p:grpSpPr>
        <a:xfrm>
          <a:off x="0" y="0"/>
          <a:ext cx="0" cy="0"/>
          <a:chOff x="0" y="0"/>
          <a:chExt cx="0" cy="0"/>
        </a:xfrm>
      </p:grpSpPr>
      <p:sp>
        <p:nvSpPr>
          <p:cNvPr id="195" name="Google Shape;195;p38"/>
          <p:cNvSpPr txBox="1">
            <a:spLocks noGrp="1"/>
          </p:cNvSpPr>
          <p:nvPr>
            <p:ph type="ctrTitle"/>
          </p:nvPr>
        </p:nvSpPr>
        <p:spPr>
          <a:xfrm>
            <a:off x="955725" y="1672950"/>
            <a:ext cx="7324200" cy="11757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800"/>
              <a:buNone/>
              <a:defRPr sz="38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96" name="Google Shape;196;p38"/>
          <p:cNvSpPr txBox="1">
            <a:spLocks noGrp="1"/>
          </p:cNvSpPr>
          <p:nvPr>
            <p:ph type="subTitle" idx="1"/>
          </p:nvPr>
        </p:nvSpPr>
        <p:spPr>
          <a:xfrm>
            <a:off x="1061775" y="2710500"/>
            <a:ext cx="71121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2F2F2"/>
              </a:buClr>
              <a:buSzPts val="1900"/>
              <a:buFont typeface="Source Sans Pro"/>
              <a:buNone/>
              <a:defRPr sz="1900">
                <a:solidFill>
                  <a:srgbClr val="F2F2F2"/>
                </a:solidFill>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8" name="Google Shape;198;p38"/>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99" name="Google Shape;199;p38"/>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2F2F2"/>
        </a:solidFill>
        <a:effectLst/>
      </p:bgPr>
    </p:bg>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311700" y="20739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2" name="Google Shape;20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3" name="Google Shape;203;p39"/>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204" name="Google Shape;204;p39"/>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F3F4E"/>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311700" y="20739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7" name="Google Shape;20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8" name="Google Shape;208;p40"/>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09" name="Google Shape;209;p40"/>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41"/>
          <p:cNvSpPr/>
          <p:nvPr/>
        </p:nvSpPr>
        <p:spPr>
          <a:xfrm>
            <a:off x="1067150" y="1970875"/>
            <a:ext cx="6893400" cy="111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1"/>
          <p:cNvSpPr txBox="1">
            <a:spLocks noGrp="1"/>
          </p:cNvSpPr>
          <p:nvPr>
            <p:ph type="title"/>
          </p:nvPr>
        </p:nvSpPr>
        <p:spPr>
          <a:xfrm>
            <a:off x="1307500" y="2073950"/>
            <a:ext cx="64512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3" name="Google Shape;21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4"/>
        <p:cNvGrpSpPr/>
        <p:nvPr/>
      </p:nvGrpSpPr>
      <p:grpSpPr>
        <a:xfrm>
          <a:off x="0" y="0"/>
          <a:ext cx="0" cy="0"/>
          <a:chOff x="0" y="0"/>
          <a:chExt cx="0" cy="0"/>
        </a:xfrm>
      </p:grpSpPr>
      <p:sp>
        <p:nvSpPr>
          <p:cNvPr id="215" name="Google Shape;215;p4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8" name="Google Shape;218;p4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19" name="Google Shape;219;p42"/>
          <p:cNvSpPr txBox="1"/>
          <p:nvPr/>
        </p:nvSpPr>
        <p:spPr>
          <a:xfrm>
            <a:off x="1329725" y="4819975"/>
            <a:ext cx="681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lvl="0" indent="0" algn="ctr" rtl="0">
              <a:spcBef>
                <a:spcPts val="0"/>
              </a:spcBef>
              <a:spcAft>
                <a:spcPts val="0"/>
              </a:spcAft>
              <a:buNone/>
            </a:pPr>
            <a:endParaRPr sz="1000" i="1">
              <a:solidFill>
                <a:srgbClr val="1FA382"/>
              </a:solidFill>
              <a:latin typeface="Roboto"/>
              <a:ea typeface="Roboto"/>
              <a:cs typeface="Roboto"/>
              <a:sym typeface="Roboto"/>
            </a:endParaRPr>
          </a:p>
        </p:txBody>
      </p:sp>
    </p:spTree>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0"/>
        <p:cNvGrpSpPr/>
        <p:nvPr/>
      </p:nvGrpSpPr>
      <p:grpSpPr>
        <a:xfrm>
          <a:off x="0" y="0"/>
          <a:ext cx="0" cy="0"/>
          <a:chOff x="0" y="0"/>
          <a:chExt cx="0" cy="0"/>
        </a:xfrm>
      </p:grpSpPr>
      <p:sp>
        <p:nvSpPr>
          <p:cNvPr id="221" name="Google Shape;221;p4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3" name="Google Shape;223;p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4" name="Google Shape;22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5" name="Google Shape;225;p4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26" name="Google Shape;226;p43"/>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7"/>
        <p:cNvGrpSpPr/>
        <p:nvPr/>
      </p:nvGrpSpPr>
      <p:grpSpPr>
        <a:xfrm>
          <a:off x="0" y="0"/>
          <a:ext cx="0" cy="0"/>
          <a:chOff x="0" y="0"/>
          <a:chExt cx="0" cy="0"/>
        </a:xfrm>
      </p:grpSpPr>
      <p:sp>
        <p:nvSpPr>
          <p:cNvPr id="228" name="Google Shape;228;p4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0" name="Google Shape;230;p44"/>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1" name="Google Shape;231;p44"/>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232" name="Google Shape;232;p44"/>
          <p:cNvGraphicFramePr/>
          <p:nvPr/>
        </p:nvGraphicFramePr>
        <p:xfrm>
          <a:off x="952500" y="1809750"/>
          <a:ext cx="7239000" cy="158484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L="91425" marR="91425" marT="91425" marB="91425">
                    <a:solidFill>
                      <a:srgbClr val="2F3F4E"/>
                    </a:solidFill>
                  </a:tcPr>
                </a:tc>
                <a:tc>
                  <a:txBody>
                    <a:bodyPr/>
                    <a:lstStyle/>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L="91425" marR="91425" marT="91425" marB="91425">
                    <a:solidFill>
                      <a:srgbClr val="2F3F4E"/>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3"/>
        <p:cNvGrpSpPr/>
        <p:nvPr/>
      </p:nvGrpSpPr>
      <p:grpSpPr>
        <a:xfrm>
          <a:off x="0" y="0"/>
          <a:ext cx="0" cy="0"/>
          <a:chOff x="0" y="0"/>
          <a:chExt cx="0" cy="0"/>
        </a:xfrm>
      </p:grpSpPr>
      <p:sp>
        <p:nvSpPr>
          <p:cNvPr id="234" name="Google Shape;234;p4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6" name="Google Shape;236;p4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7" name="Google Shape;237;p45"/>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8"/>
        <p:cNvGrpSpPr/>
        <p:nvPr/>
      </p:nvGrpSpPr>
      <p:grpSpPr>
        <a:xfrm>
          <a:off x="0" y="0"/>
          <a:ext cx="0" cy="0"/>
          <a:chOff x="0" y="0"/>
          <a:chExt cx="0" cy="0"/>
        </a:xfrm>
      </p:grpSpPr>
      <p:sp>
        <p:nvSpPr>
          <p:cNvPr id="239" name="Google Shape;239;p4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1" name="Google Shape;241;p4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42" name="Google Shape;242;p46"/>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6" name="Google Shape;246;p47"/>
          <p:cNvPicPr preferRelativeResize="0"/>
          <p:nvPr/>
        </p:nvPicPr>
        <p:blipFill rotWithShape="1">
          <a:blip r:embed="rId2">
            <a:alphaModFix/>
          </a:blip>
          <a:srcRect/>
          <a:stretch/>
        </p:blipFill>
        <p:spPr>
          <a:xfrm>
            <a:off x="0" y="4018355"/>
            <a:ext cx="9144003" cy="1125141"/>
          </a:xfrm>
          <a:prstGeom prst="rect">
            <a:avLst/>
          </a:prstGeom>
          <a:noFill/>
          <a:ln>
            <a:noFill/>
          </a:ln>
        </p:spPr>
      </p:pic>
      <p:sp>
        <p:nvSpPr>
          <p:cNvPr id="247" name="Google Shape;247;p47"/>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2 1">
  <p:cSld name="TITLE_ONLY_2_1">
    <p:bg>
      <p:bgPr>
        <a:solidFill>
          <a:srgbClr val="2F3F4E"/>
        </a:solidFill>
        <a:effectLst/>
      </p:bgPr>
    </p:bg>
    <p:spTree>
      <p:nvGrpSpPr>
        <p:cNvPr id="1" name="Shape 248"/>
        <p:cNvGrpSpPr/>
        <p:nvPr/>
      </p:nvGrpSpPr>
      <p:grpSpPr>
        <a:xfrm>
          <a:off x="0" y="0"/>
          <a:ext cx="0" cy="0"/>
          <a:chOff x="0" y="0"/>
          <a:chExt cx="0" cy="0"/>
        </a:xfrm>
      </p:grpSpPr>
      <p:sp>
        <p:nvSpPr>
          <p:cNvPr id="249" name="Google Shape;249;p4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1" name="Google Shape;25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17500" rtl="0">
              <a:spcBef>
                <a:spcPts val="0"/>
              </a:spcBef>
              <a:spcAft>
                <a:spcPts val="0"/>
              </a:spcAft>
              <a:buClr>
                <a:srgbClr val="FFFFFF"/>
              </a:buClr>
              <a:buSzPts val="14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7500" rtl="0">
              <a:spcBef>
                <a:spcPts val="0"/>
              </a:spcBef>
              <a:spcAft>
                <a:spcPts val="0"/>
              </a:spcAft>
              <a:buClr>
                <a:srgbClr val="FFFFFF"/>
              </a:buClr>
              <a:buSzPts val="1400"/>
              <a:buChar char="●"/>
              <a:defRPr>
                <a:solidFill>
                  <a:srgbClr val="FFFFFF"/>
                </a:solidFill>
              </a:defRPr>
            </a:lvl4pPr>
            <a:lvl5pPr marL="2286000" lvl="4" indent="-317500" rtl="0">
              <a:spcBef>
                <a:spcPts val="0"/>
              </a:spcBef>
              <a:spcAft>
                <a:spcPts val="0"/>
              </a:spcAft>
              <a:buClr>
                <a:srgbClr val="FFFFFF"/>
              </a:buClr>
              <a:buSzPts val="1400"/>
              <a:buChar char="○"/>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pic>
        <p:nvPicPr>
          <p:cNvPr id="252" name="Google Shape;252;p48"/>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53" name="Google Shape;253;p48"/>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1</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6" name="Google Shape;256;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7" name="Google Shape;257;p4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58" name="Google Shape;258;p49"/>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rgbClr val="CCCECD"/>
                </a:solidFill>
                <a:latin typeface="Roboto"/>
                <a:ea typeface="Roboto"/>
                <a:cs typeface="Roboto"/>
                <a:sym typeface="Roboto"/>
              </a:rPr>
              <a:t>Copyright 2019-202</a:t>
            </a:r>
            <a:r>
              <a:rPr lang="en" sz="700" b="1" i="1">
                <a:solidFill>
                  <a:srgbClr val="CCCECD"/>
                </a:solidFill>
                <a:latin typeface="Roboto"/>
                <a:ea typeface="Roboto"/>
                <a:cs typeface="Roboto"/>
                <a:sym typeface="Roboto"/>
              </a:rPr>
              <a:t>3</a:t>
            </a:r>
            <a:r>
              <a:rPr lang="en" sz="700" b="1" i="1" u="none" strike="noStrike" cap="non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259" name="Google Shape;259;p49"/>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rgbClr val="1FA382"/>
        </a:solidFill>
        <a:effectLst/>
      </p:bgPr>
    </p:bg>
    <p:spTree>
      <p:nvGrpSpPr>
        <p:cNvPr id="1" name="Shape 260"/>
        <p:cNvGrpSpPr/>
        <p:nvPr/>
      </p:nvGrpSpPr>
      <p:grpSpPr>
        <a:xfrm>
          <a:off x="0" y="0"/>
          <a:ext cx="0" cy="0"/>
          <a:chOff x="0" y="0"/>
          <a:chExt cx="0" cy="0"/>
        </a:xfrm>
      </p:grpSpPr>
      <p:sp>
        <p:nvSpPr>
          <p:cNvPr id="261" name="Google Shape;261;p50"/>
          <p:cNvSpPr txBox="1">
            <a:spLocks noGrp="1"/>
          </p:cNvSpPr>
          <p:nvPr>
            <p:ph type="subTitle" idx="1"/>
          </p:nvPr>
        </p:nvSpPr>
        <p:spPr>
          <a:xfrm>
            <a:off x="311700" y="32913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2" name="Google Shape;262;p50"/>
          <p:cNvSpPr txBox="1">
            <a:spLocks noGrp="1"/>
          </p:cNvSpPr>
          <p:nvPr>
            <p:ph type="sldNum" idx="12"/>
          </p:nvPr>
        </p:nvSpPr>
        <p:spPr>
          <a:xfrm>
            <a:off x="8472458" y="4703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63" name="Google Shape;263;p50"/>
          <p:cNvPicPr preferRelativeResize="0"/>
          <p:nvPr/>
        </p:nvPicPr>
        <p:blipFill rotWithShape="1">
          <a:blip r:embed="rId2">
            <a:alphaModFix/>
          </a:blip>
          <a:srcRect l="29" r="39"/>
          <a:stretch/>
        </p:blipFill>
        <p:spPr>
          <a:xfrm>
            <a:off x="2660375" y="1619250"/>
            <a:ext cx="3918874" cy="1037800"/>
          </a:xfrm>
          <a:prstGeom prst="rect">
            <a:avLst/>
          </a:prstGeom>
          <a:noFill/>
          <a:ln>
            <a:noFill/>
          </a:ln>
        </p:spPr>
      </p:pic>
    </p:spTree>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264"/>
        <p:cNvGrpSpPr/>
        <p:nvPr/>
      </p:nvGrpSpPr>
      <p:grpSpPr>
        <a:xfrm>
          <a:off x="0" y="0"/>
          <a:ext cx="0" cy="0"/>
          <a:chOff x="0" y="0"/>
          <a:chExt cx="0" cy="0"/>
        </a:xfrm>
      </p:grpSpPr>
      <p:pic>
        <p:nvPicPr>
          <p:cNvPr id="265" name="Google Shape;265;p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66" name="Google Shape;266;p5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267" name="Google Shape;267;p51"/>
          <p:cNvSpPr txBox="1">
            <a:spLocks noGrp="1"/>
          </p:cNvSpPr>
          <p:nvPr>
            <p:ph type="body" idx="1"/>
          </p:nvPr>
        </p:nvSpPr>
        <p:spPr>
          <a:xfrm>
            <a:off x="311700" y="767850"/>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68" name="Google Shape;268;p51"/>
          <p:cNvSpPr txBox="1">
            <a:spLocks noGrp="1"/>
          </p:cNvSpPr>
          <p:nvPr>
            <p:ph type="sldNum" idx="12"/>
          </p:nvPr>
        </p:nvSpPr>
        <p:spPr>
          <a:xfrm>
            <a:off x="8556784" y="45212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269" name="Google Shape;269;p51"/>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rgbClr val="777777"/>
                </a:solidFill>
                <a:latin typeface="Roboto"/>
                <a:ea typeface="Roboto"/>
                <a:cs typeface="Roboto"/>
                <a:sym typeface="Roboto"/>
              </a:rPr>
              <a:t>Copyright 2019-202</a:t>
            </a:r>
            <a:r>
              <a:rPr lang="en" sz="700" b="1" i="1">
                <a:solidFill>
                  <a:srgbClr val="777777"/>
                </a:solidFill>
                <a:latin typeface="Roboto"/>
                <a:ea typeface="Roboto"/>
                <a:cs typeface="Roboto"/>
                <a:sym typeface="Roboto"/>
              </a:rPr>
              <a:t>1</a:t>
            </a:r>
            <a:r>
              <a:rPr lang="en" sz="700" b="1" i="1" u="none" strike="noStrike" cap="non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4">
  <p:cSld name="TITLE_AND_BODY_5">
    <p:spTree>
      <p:nvGrpSpPr>
        <p:cNvPr id="1" name="Shape 270"/>
        <p:cNvGrpSpPr/>
        <p:nvPr/>
      </p:nvGrpSpPr>
      <p:grpSpPr>
        <a:xfrm>
          <a:off x="0" y="0"/>
          <a:ext cx="0" cy="0"/>
          <a:chOff x="0" y="0"/>
          <a:chExt cx="0" cy="0"/>
        </a:xfrm>
      </p:grpSpPr>
      <p:sp>
        <p:nvSpPr>
          <p:cNvPr id="271" name="Google Shape;271;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272" name="Google Shape;272;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73" name="Google Shape;273;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274" name="Google Shape;274;p52"/>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rgbClr val="777777"/>
                </a:solidFill>
                <a:latin typeface="Roboto"/>
                <a:ea typeface="Roboto"/>
                <a:cs typeface="Roboto"/>
                <a:sym typeface="Roboto"/>
              </a:rPr>
              <a:t>Copyright 2019-202</a:t>
            </a:r>
            <a:r>
              <a:rPr lang="en" sz="700" b="1" i="1">
                <a:solidFill>
                  <a:srgbClr val="777777"/>
                </a:solidFill>
                <a:latin typeface="Roboto"/>
                <a:ea typeface="Roboto"/>
                <a:cs typeface="Roboto"/>
                <a:sym typeface="Roboto"/>
              </a:rPr>
              <a:t>1</a:t>
            </a:r>
            <a:r>
              <a:rPr lang="en" sz="700" b="1" i="1" u="none" strike="noStrike" cap="non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275" name="Google Shape;275;p52"/>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276"/>
        <p:cNvGrpSpPr/>
        <p:nvPr/>
      </p:nvGrpSpPr>
      <p:grpSpPr>
        <a:xfrm>
          <a:off x="0" y="0"/>
          <a:ext cx="0" cy="0"/>
          <a:chOff x="0" y="0"/>
          <a:chExt cx="0" cy="0"/>
        </a:xfrm>
      </p:grpSpPr>
      <p:sp>
        <p:nvSpPr>
          <p:cNvPr id="277" name="Google Shape;2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278" name="Google Shape;278;p5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279" name="Google Shape;279;p5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280" name="Google Shape;28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81" name="Google Shape;281;p53"/>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82" name="Google Shape;282;p53"/>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chemeClr val="lt1"/>
                </a:solidFill>
                <a:latin typeface="Roboto"/>
                <a:ea typeface="Roboto"/>
                <a:cs typeface="Roboto"/>
                <a:sym typeface="Roboto"/>
              </a:rPr>
              <a:t>Copyright 2019-202</a:t>
            </a:r>
            <a:r>
              <a:rPr lang="en" sz="700" b="1" i="1">
                <a:solidFill>
                  <a:schemeClr val="lt1"/>
                </a:solidFill>
                <a:latin typeface="Roboto"/>
                <a:ea typeface="Roboto"/>
                <a:cs typeface="Roboto"/>
                <a:sym typeface="Roboto"/>
              </a:rPr>
              <a:t>1</a:t>
            </a:r>
            <a:r>
              <a:rPr lang="en" sz="700" b="1" i="1" u="none" strike="noStrike" cap="non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nt with Side Bar 1">
  <p:cSld name="TITLE_AND_TWO_COLUMNS_1_1">
    <p:spTree>
      <p:nvGrpSpPr>
        <p:cNvPr id="1" name="Shape 283"/>
        <p:cNvGrpSpPr/>
        <p:nvPr/>
      </p:nvGrpSpPr>
      <p:grpSpPr>
        <a:xfrm>
          <a:off x="0" y="0"/>
          <a:ext cx="0" cy="0"/>
          <a:chOff x="0" y="0"/>
          <a:chExt cx="0" cy="0"/>
        </a:xfrm>
      </p:grpSpPr>
      <p:sp>
        <p:nvSpPr>
          <p:cNvPr id="284" name="Google Shape;284;p54"/>
          <p:cNvSpPr/>
          <p:nvPr/>
        </p:nvSpPr>
        <p:spPr>
          <a:xfrm>
            <a:off x="6665050" y="0"/>
            <a:ext cx="2481300" cy="4654500"/>
          </a:xfrm>
          <a:prstGeom prst="rect">
            <a:avLst/>
          </a:prstGeom>
          <a:solidFill>
            <a:srgbClr val="6BCAB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rgbClr val="FFFFFF"/>
              </a:solidFill>
              <a:latin typeface="Montserrat Light"/>
              <a:ea typeface="Montserrat Light"/>
              <a:cs typeface="Montserrat Light"/>
              <a:sym typeface="Montserrat Light"/>
            </a:endParaRPr>
          </a:p>
        </p:txBody>
      </p:sp>
      <p:sp>
        <p:nvSpPr>
          <p:cNvPr id="285" name="Google Shape;285;p54"/>
          <p:cNvSpPr txBox="1">
            <a:spLocks noGrp="1"/>
          </p:cNvSpPr>
          <p:nvPr>
            <p:ph type="title"/>
          </p:nvPr>
        </p:nvSpPr>
        <p:spPr>
          <a:xfrm>
            <a:off x="311700" y="231625"/>
            <a:ext cx="6227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54"/>
          <p:cNvSpPr txBox="1">
            <a:spLocks noGrp="1"/>
          </p:cNvSpPr>
          <p:nvPr>
            <p:ph type="body" idx="1"/>
          </p:nvPr>
        </p:nvSpPr>
        <p:spPr>
          <a:xfrm>
            <a:off x="6855684" y="879163"/>
            <a:ext cx="2103900" cy="24582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287" name="Google Shape;287;p54"/>
          <p:cNvSpPr txBox="1">
            <a:spLocks noGrp="1"/>
          </p:cNvSpPr>
          <p:nvPr>
            <p:ph type="sldNum" idx="12"/>
          </p:nvPr>
        </p:nvSpPr>
        <p:spPr>
          <a:xfrm>
            <a:off x="8803302" y="4732050"/>
            <a:ext cx="2661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8" name="Google Shape;288;p54"/>
          <p:cNvSpPr txBox="1">
            <a:spLocks noGrp="1"/>
          </p:cNvSpPr>
          <p:nvPr>
            <p:ph type="subTitle" idx="2"/>
          </p:nvPr>
        </p:nvSpPr>
        <p:spPr>
          <a:xfrm>
            <a:off x="6855684" y="292906"/>
            <a:ext cx="2103900" cy="572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b="1">
                <a:solidFill>
                  <a:srgbClr val="FFFFFF"/>
                </a:solidFill>
                <a:latin typeface="Montserrat"/>
                <a:ea typeface="Montserrat"/>
                <a:cs typeface="Montserrat"/>
                <a:sym typeface="Montserrat"/>
              </a:defRPr>
            </a:lvl1pPr>
            <a:lvl2pPr lvl="1" rtl="0">
              <a:spcBef>
                <a:spcPts val="1200"/>
              </a:spcBef>
              <a:spcAft>
                <a:spcPts val="0"/>
              </a:spcAft>
              <a:buNone/>
              <a:defRPr sz="1200" b="1">
                <a:solidFill>
                  <a:srgbClr val="FFFFFF"/>
                </a:solidFill>
                <a:latin typeface="Montserrat"/>
                <a:ea typeface="Montserrat"/>
                <a:cs typeface="Montserrat"/>
                <a:sym typeface="Montserrat"/>
              </a:defRPr>
            </a:lvl2pPr>
            <a:lvl3pPr lvl="2" rtl="0">
              <a:spcBef>
                <a:spcPts val="1200"/>
              </a:spcBef>
              <a:spcAft>
                <a:spcPts val="0"/>
              </a:spcAft>
              <a:buNone/>
              <a:defRPr sz="1200" b="1">
                <a:solidFill>
                  <a:srgbClr val="FFFFFF"/>
                </a:solidFill>
                <a:latin typeface="Montserrat"/>
                <a:ea typeface="Montserrat"/>
                <a:cs typeface="Montserrat"/>
                <a:sym typeface="Montserrat"/>
              </a:defRPr>
            </a:lvl3pPr>
            <a:lvl4pPr lvl="3" rtl="0">
              <a:spcBef>
                <a:spcPts val="1200"/>
              </a:spcBef>
              <a:spcAft>
                <a:spcPts val="0"/>
              </a:spcAft>
              <a:buNone/>
              <a:defRPr sz="1200" b="1">
                <a:solidFill>
                  <a:srgbClr val="FFFFFF"/>
                </a:solidFill>
                <a:latin typeface="Montserrat"/>
                <a:ea typeface="Montserrat"/>
                <a:cs typeface="Montserrat"/>
                <a:sym typeface="Montserrat"/>
              </a:defRPr>
            </a:lvl4pPr>
            <a:lvl5pPr lvl="4" rtl="0">
              <a:spcBef>
                <a:spcPts val="1200"/>
              </a:spcBef>
              <a:spcAft>
                <a:spcPts val="0"/>
              </a:spcAft>
              <a:buNone/>
              <a:defRPr sz="1200" b="1">
                <a:solidFill>
                  <a:srgbClr val="FFFFFF"/>
                </a:solidFill>
                <a:latin typeface="Montserrat"/>
                <a:ea typeface="Montserrat"/>
                <a:cs typeface="Montserrat"/>
                <a:sym typeface="Montserrat"/>
              </a:defRPr>
            </a:lvl5pPr>
            <a:lvl6pPr lvl="5" rtl="0">
              <a:spcBef>
                <a:spcPts val="1200"/>
              </a:spcBef>
              <a:spcAft>
                <a:spcPts val="0"/>
              </a:spcAft>
              <a:buNone/>
              <a:defRPr sz="1200" b="1">
                <a:solidFill>
                  <a:srgbClr val="FFFFFF"/>
                </a:solidFill>
                <a:latin typeface="Montserrat"/>
                <a:ea typeface="Montserrat"/>
                <a:cs typeface="Montserrat"/>
                <a:sym typeface="Montserrat"/>
              </a:defRPr>
            </a:lvl6pPr>
            <a:lvl7pPr lvl="6" rtl="0">
              <a:spcBef>
                <a:spcPts val="1200"/>
              </a:spcBef>
              <a:spcAft>
                <a:spcPts val="0"/>
              </a:spcAft>
              <a:buNone/>
              <a:defRPr sz="1200" b="1">
                <a:solidFill>
                  <a:srgbClr val="FFFFFF"/>
                </a:solidFill>
                <a:latin typeface="Montserrat"/>
                <a:ea typeface="Montserrat"/>
                <a:cs typeface="Montserrat"/>
                <a:sym typeface="Montserrat"/>
              </a:defRPr>
            </a:lvl7pPr>
            <a:lvl8pPr lvl="7" rtl="0">
              <a:spcBef>
                <a:spcPts val="1200"/>
              </a:spcBef>
              <a:spcAft>
                <a:spcPts val="0"/>
              </a:spcAft>
              <a:buNone/>
              <a:defRPr sz="1200" b="1">
                <a:solidFill>
                  <a:srgbClr val="FFFFFF"/>
                </a:solidFill>
                <a:latin typeface="Montserrat"/>
                <a:ea typeface="Montserrat"/>
                <a:cs typeface="Montserrat"/>
                <a:sym typeface="Montserrat"/>
              </a:defRPr>
            </a:lvl8pPr>
            <a:lvl9pPr lvl="8" rtl="0">
              <a:spcBef>
                <a:spcPts val="1200"/>
              </a:spcBef>
              <a:spcAft>
                <a:spcPts val="1200"/>
              </a:spcAft>
              <a:buNone/>
              <a:defRPr sz="1200" b="1">
                <a:solidFill>
                  <a:srgbClr val="FFFFFF"/>
                </a:solidFill>
                <a:latin typeface="Montserrat"/>
                <a:ea typeface="Montserrat"/>
                <a:cs typeface="Montserrat"/>
                <a:sym typeface="Montserrat"/>
              </a:defRPr>
            </a:lvl9pPr>
          </a:lstStyle>
          <a:p>
            <a:endParaRPr/>
          </a:p>
        </p:txBody>
      </p:sp>
    </p:spTree>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2">
  <p:cSld name="TITLE_ONLY_7">
    <p:spTree>
      <p:nvGrpSpPr>
        <p:cNvPr id="1" name="Shape 289"/>
        <p:cNvGrpSpPr/>
        <p:nvPr/>
      </p:nvGrpSpPr>
      <p:grpSpPr>
        <a:xfrm>
          <a:off x="0" y="0"/>
          <a:ext cx="0" cy="0"/>
          <a:chOff x="0" y="0"/>
          <a:chExt cx="0" cy="0"/>
        </a:xfrm>
      </p:grpSpPr>
      <p:sp>
        <p:nvSpPr>
          <p:cNvPr id="290" name="Google Shape;290;p55"/>
          <p:cNvSpPr txBox="1">
            <a:spLocks noGrp="1"/>
          </p:cNvSpPr>
          <p:nvPr>
            <p:ph type="title"/>
          </p:nvPr>
        </p:nvSpPr>
        <p:spPr>
          <a:xfrm>
            <a:off x="311700" y="231631"/>
            <a:ext cx="8520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1" name="Google Shape;291;p55"/>
          <p:cNvSpPr txBox="1">
            <a:spLocks noGrp="1"/>
          </p:cNvSpPr>
          <p:nvPr>
            <p:ph type="sldNum" idx="12"/>
          </p:nvPr>
        </p:nvSpPr>
        <p:spPr>
          <a:xfrm>
            <a:off x="8803302" y="4732050"/>
            <a:ext cx="2661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2"/>
        <p:cNvGrpSpPr/>
        <p:nvPr/>
      </p:nvGrpSpPr>
      <p:grpSpPr>
        <a:xfrm>
          <a:off x="0" y="0"/>
          <a:ext cx="0" cy="0"/>
          <a:chOff x="0" y="0"/>
          <a:chExt cx="0" cy="0"/>
        </a:xfrm>
      </p:grpSpPr>
      <p:sp>
        <p:nvSpPr>
          <p:cNvPr id="293" name="Google Shape;293;p5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94" name="Google Shape;294;p5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r>
              <a:rPr lang="nl-NL"/>
              <a:t>This work is licensed under a [Creative Commons Attribution 4.0 International License][cc-by].​  ​  Use or Adaption of this work requires attribution to the FinOps Foundation under the ccby4.0 license. ​</a:t>
            </a:r>
            <a:endParaRPr/>
          </a:p>
        </p:txBody>
      </p:sp>
      <p:sp>
        <p:nvSpPr>
          <p:cNvPr id="295" name="Google Shape;295;p5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2 ">
  <p:cSld name="Title and body 2">
    <p:bg>
      <p:bgPr>
        <a:solidFill>
          <a:srgbClr val="2D3F50"/>
        </a:solidFill>
        <a:effectLst/>
      </p:bgPr>
    </p:bg>
    <p:spTree>
      <p:nvGrpSpPr>
        <p:cNvPr id="1" name="Shape 296"/>
        <p:cNvGrpSpPr/>
        <p:nvPr/>
      </p:nvGrpSpPr>
      <p:grpSpPr>
        <a:xfrm>
          <a:off x="0" y="0"/>
          <a:ext cx="0" cy="0"/>
          <a:chOff x="0" y="0"/>
          <a:chExt cx="0" cy="0"/>
        </a:xfrm>
      </p:grpSpPr>
      <p:sp>
        <p:nvSpPr>
          <p:cNvPr id="297" name="Google Shape;29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298" name="Google Shape;29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gn="l"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299" name="Google Shape;299;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00" name="Google Shape;300;p5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01" name="Google Shape;301;p57"/>
          <p:cNvSpPr txBox="1"/>
          <p:nvPr/>
        </p:nvSpPr>
        <p:spPr>
          <a:xfrm>
            <a:off x="3158792" y="48600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chemeClr val="lt1"/>
                </a:solidFill>
                <a:latin typeface="Roboto"/>
                <a:ea typeface="Roboto"/>
                <a:cs typeface="Roboto"/>
                <a:sym typeface="Roboto"/>
              </a:rPr>
              <a:t>Copyright 2019-202</a:t>
            </a:r>
            <a:r>
              <a:rPr lang="en" sz="700" b="1" i="1">
                <a:solidFill>
                  <a:schemeClr val="lt1"/>
                </a:solidFill>
                <a:latin typeface="Roboto"/>
                <a:ea typeface="Roboto"/>
                <a:cs typeface="Roboto"/>
                <a:sym typeface="Roboto"/>
              </a:rPr>
              <a:t>3</a:t>
            </a:r>
            <a:r>
              <a:rPr lang="en" sz="700" b="1" i="1" u="none" strike="noStrike" cap="non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1 1">
  <p:cSld name="Section header 1 1">
    <p:bg>
      <p:bgPr>
        <a:solidFill>
          <a:srgbClr val="2D3F50"/>
        </a:solidFill>
        <a:effectLst/>
      </p:bgPr>
    </p:bg>
    <p:spTree>
      <p:nvGrpSpPr>
        <p:cNvPr id="1" name="Shape 302"/>
        <p:cNvGrpSpPr/>
        <p:nvPr/>
      </p:nvGrpSpPr>
      <p:grpSpPr>
        <a:xfrm>
          <a:off x="0" y="0"/>
          <a:ext cx="0" cy="0"/>
          <a:chOff x="0" y="0"/>
          <a:chExt cx="0" cy="0"/>
        </a:xfrm>
      </p:grpSpPr>
      <p:sp>
        <p:nvSpPr>
          <p:cNvPr id="303" name="Google Shape;303;p5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3600"/>
              <a:buNone/>
              <a:defRPr sz="3600">
                <a:solidFill>
                  <a:schemeClr val="lt1"/>
                </a:solidFill>
              </a:defRPr>
            </a:lvl2pPr>
            <a:lvl3pPr lvl="2" algn="ctr" rtl="0">
              <a:lnSpc>
                <a:spcPct val="100000"/>
              </a:lnSpc>
              <a:spcBef>
                <a:spcPts val="0"/>
              </a:spcBef>
              <a:spcAft>
                <a:spcPts val="0"/>
              </a:spcAft>
              <a:buClr>
                <a:schemeClr val="lt1"/>
              </a:buClr>
              <a:buSzPts val="3600"/>
              <a:buNone/>
              <a:defRPr sz="3600">
                <a:solidFill>
                  <a:schemeClr val="lt1"/>
                </a:solidFill>
              </a:defRPr>
            </a:lvl3pPr>
            <a:lvl4pPr lvl="3" algn="ctr" rtl="0">
              <a:lnSpc>
                <a:spcPct val="100000"/>
              </a:lnSpc>
              <a:spcBef>
                <a:spcPts val="0"/>
              </a:spcBef>
              <a:spcAft>
                <a:spcPts val="0"/>
              </a:spcAft>
              <a:buClr>
                <a:schemeClr val="lt1"/>
              </a:buClr>
              <a:buSzPts val="3600"/>
              <a:buNone/>
              <a:defRPr sz="3600">
                <a:solidFill>
                  <a:schemeClr val="lt1"/>
                </a:solidFill>
              </a:defRPr>
            </a:lvl4pPr>
            <a:lvl5pPr lvl="4" algn="ctr" rtl="0">
              <a:lnSpc>
                <a:spcPct val="100000"/>
              </a:lnSpc>
              <a:spcBef>
                <a:spcPts val="0"/>
              </a:spcBef>
              <a:spcAft>
                <a:spcPts val="0"/>
              </a:spcAft>
              <a:buClr>
                <a:schemeClr val="lt1"/>
              </a:buClr>
              <a:buSzPts val="3600"/>
              <a:buNone/>
              <a:defRPr sz="3600">
                <a:solidFill>
                  <a:schemeClr val="lt1"/>
                </a:solidFill>
              </a:defRPr>
            </a:lvl5pPr>
            <a:lvl6pPr lvl="5" algn="ctr" rtl="0">
              <a:lnSpc>
                <a:spcPct val="100000"/>
              </a:lnSpc>
              <a:spcBef>
                <a:spcPts val="0"/>
              </a:spcBef>
              <a:spcAft>
                <a:spcPts val="0"/>
              </a:spcAft>
              <a:buClr>
                <a:schemeClr val="lt1"/>
              </a:buClr>
              <a:buSzPts val="3600"/>
              <a:buNone/>
              <a:defRPr sz="3600">
                <a:solidFill>
                  <a:schemeClr val="lt1"/>
                </a:solidFill>
              </a:defRPr>
            </a:lvl6pPr>
            <a:lvl7pPr lvl="6" algn="ctr" rtl="0">
              <a:lnSpc>
                <a:spcPct val="100000"/>
              </a:lnSpc>
              <a:spcBef>
                <a:spcPts val="0"/>
              </a:spcBef>
              <a:spcAft>
                <a:spcPts val="0"/>
              </a:spcAft>
              <a:buClr>
                <a:schemeClr val="lt1"/>
              </a:buClr>
              <a:buSzPts val="3600"/>
              <a:buNone/>
              <a:defRPr sz="3600">
                <a:solidFill>
                  <a:schemeClr val="lt1"/>
                </a:solidFill>
              </a:defRPr>
            </a:lvl7pPr>
            <a:lvl8pPr lvl="7" algn="ctr" rtl="0">
              <a:lnSpc>
                <a:spcPct val="100000"/>
              </a:lnSpc>
              <a:spcBef>
                <a:spcPts val="0"/>
              </a:spcBef>
              <a:spcAft>
                <a:spcPts val="0"/>
              </a:spcAft>
              <a:buClr>
                <a:schemeClr val="lt1"/>
              </a:buClr>
              <a:buSzPts val="3600"/>
              <a:buNone/>
              <a:defRPr sz="3600">
                <a:solidFill>
                  <a:schemeClr val="lt1"/>
                </a:solidFill>
              </a:defRPr>
            </a:lvl8pPr>
            <a:lvl9pPr lvl="8" algn="ctr"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4" name="Google Shape;304;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05" name="Google Shape;305;p58"/>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3 1">
  <p:cSld name="TITLE_AND_BODY_4_1">
    <p:spTree>
      <p:nvGrpSpPr>
        <p:cNvPr id="1" name="Shape 306"/>
        <p:cNvGrpSpPr/>
        <p:nvPr/>
      </p:nvGrpSpPr>
      <p:grpSpPr>
        <a:xfrm>
          <a:off x="0" y="0"/>
          <a:ext cx="0" cy="0"/>
          <a:chOff x="0" y="0"/>
          <a:chExt cx="0" cy="0"/>
        </a:xfrm>
      </p:grpSpPr>
      <p:pic>
        <p:nvPicPr>
          <p:cNvPr id="307" name="Google Shape;307;p59"/>
          <p:cNvPicPr preferRelativeResize="0"/>
          <p:nvPr/>
        </p:nvPicPr>
        <p:blipFill rotWithShape="1">
          <a:blip r:embed="rId2">
            <a:alphaModFix/>
          </a:blip>
          <a:srcRect/>
          <a:stretch/>
        </p:blipFill>
        <p:spPr>
          <a:xfrm>
            <a:off x="0" y="4018355"/>
            <a:ext cx="9144003" cy="1125141"/>
          </a:xfrm>
          <a:prstGeom prst="rect">
            <a:avLst/>
          </a:prstGeom>
          <a:noFill/>
          <a:ln>
            <a:noFill/>
          </a:ln>
        </p:spPr>
      </p:pic>
      <p:sp>
        <p:nvSpPr>
          <p:cNvPr id="308" name="Google Shape;308;p5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309" name="Google Shape;309;p59"/>
          <p:cNvSpPr txBox="1">
            <a:spLocks noGrp="1"/>
          </p:cNvSpPr>
          <p:nvPr>
            <p:ph type="body" idx="1"/>
          </p:nvPr>
        </p:nvSpPr>
        <p:spPr>
          <a:xfrm>
            <a:off x="311700" y="767850"/>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310" name="Google Shape;310;p59"/>
          <p:cNvSpPr txBox="1">
            <a:spLocks noGrp="1"/>
          </p:cNvSpPr>
          <p:nvPr>
            <p:ph type="sldNum" idx="12"/>
          </p:nvPr>
        </p:nvSpPr>
        <p:spPr>
          <a:xfrm>
            <a:off x="8556784" y="45212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11" name="Google Shape;311;p59"/>
          <p:cNvSpPr txBox="1"/>
          <p:nvPr/>
        </p:nvSpPr>
        <p:spPr>
          <a:xfrm>
            <a:off x="3158792" y="4631417"/>
            <a:ext cx="28263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1" i="1" u="none" strike="noStrike" cap="none">
                <a:solidFill>
                  <a:srgbClr val="777777"/>
                </a:solidFill>
                <a:latin typeface="Roboto"/>
                <a:ea typeface="Roboto"/>
                <a:cs typeface="Roboto"/>
                <a:sym typeface="Roboto"/>
              </a:rPr>
              <a:t>Copyright 2019-202</a:t>
            </a:r>
            <a:r>
              <a:rPr lang="en" sz="700" b="1" i="1">
                <a:solidFill>
                  <a:srgbClr val="777777"/>
                </a:solidFill>
                <a:latin typeface="Roboto"/>
                <a:ea typeface="Roboto"/>
                <a:cs typeface="Roboto"/>
                <a:sym typeface="Roboto"/>
              </a:rPr>
              <a:t>1</a:t>
            </a:r>
            <a:r>
              <a:rPr lang="en" sz="700" b="1" i="1" u="none" strike="noStrike" cap="non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Main point 1 1">
  <p:cSld name="Main point 1 1">
    <p:bg>
      <p:bgPr>
        <a:solidFill>
          <a:srgbClr val="2D3F50"/>
        </a:solidFill>
        <a:effectLst/>
      </p:bgPr>
    </p:bg>
    <p:spTree>
      <p:nvGrpSpPr>
        <p:cNvPr id="1" name="Shape 312"/>
        <p:cNvGrpSpPr/>
        <p:nvPr/>
      </p:nvGrpSpPr>
      <p:grpSpPr>
        <a:xfrm>
          <a:off x="0" y="0"/>
          <a:ext cx="0" cy="0"/>
          <a:chOff x="0" y="0"/>
          <a:chExt cx="0" cy="0"/>
        </a:xfrm>
      </p:grpSpPr>
      <p:sp>
        <p:nvSpPr>
          <p:cNvPr id="313" name="Google Shape;313;p6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14" name="Google Shape;31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15" name="Google Shape;315;p60"/>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4">
  <p:cSld name="TITLE_ONLY_8">
    <p:spTree>
      <p:nvGrpSpPr>
        <p:cNvPr id="1" name="Shape 316"/>
        <p:cNvGrpSpPr/>
        <p:nvPr/>
      </p:nvGrpSpPr>
      <p:grpSpPr>
        <a:xfrm>
          <a:off x="0" y="0"/>
          <a:ext cx="0" cy="0"/>
          <a:chOff x="0" y="0"/>
          <a:chExt cx="0" cy="0"/>
        </a:xfrm>
      </p:grpSpPr>
      <p:sp>
        <p:nvSpPr>
          <p:cNvPr id="317" name="Google Shape;317;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318" name="Google Shape;318;p61"/>
          <p:cNvPicPr preferRelativeResize="0"/>
          <p:nvPr/>
        </p:nvPicPr>
        <p:blipFill rotWithShape="1">
          <a:blip r:embed="rId2">
            <a:alphaModFix/>
          </a:blip>
          <a:srcRect/>
          <a:stretch/>
        </p:blipFill>
        <p:spPr>
          <a:xfrm>
            <a:off x="168900" y="4860650"/>
            <a:ext cx="1437325" cy="176125"/>
          </a:xfrm>
          <a:prstGeom prst="rect">
            <a:avLst/>
          </a:prstGeom>
          <a:noFill/>
          <a:ln>
            <a:noFill/>
          </a:ln>
        </p:spPr>
      </p:pic>
      <p:sp>
        <p:nvSpPr>
          <p:cNvPr id="319" name="Google Shape;319;p61"/>
          <p:cNvSpPr txBox="1">
            <a:spLocks noGrp="1"/>
          </p:cNvSpPr>
          <p:nvPr>
            <p:ph type="subTitle" idx="1"/>
          </p:nvPr>
        </p:nvSpPr>
        <p:spPr>
          <a:xfrm>
            <a:off x="423428" y="953813"/>
            <a:ext cx="3807600" cy="468300"/>
          </a:xfrm>
          <a:prstGeom prst="rect">
            <a:avLst/>
          </a:prstGeom>
          <a:noFill/>
          <a:ln>
            <a:noFill/>
          </a:ln>
        </p:spPr>
        <p:txBody>
          <a:bodyPr spcFirstLastPara="1" wrap="square" lIns="34275" tIns="34275" rIns="34275" bIns="34275" anchor="t" anchorCtr="0">
            <a:normAutofit/>
          </a:bodyPr>
          <a:lstStyle>
            <a:lvl1pPr lvl="0" algn="l" rtl="0">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algn="l" rtl="0">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algn="l" rtl="0">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algn="l" rtl="0">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algn="l" rtl="0">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algn="l" rtl="0">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algn="l" rtl="0">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algn="l" rtl="0">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algn="l" rtl="0">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a:endParaRPr/>
          </a:p>
        </p:txBody>
      </p:sp>
      <p:sp>
        <p:nvSpPr>
          <p:cNvPr id="320" name="Google Shape;320;p61"/>
          <p:cNvSpPr txBox="1">
            <a:spLocks noGrp="1"/>
          </p:cNvSpPr>
          <p:nvPr>
            <p:ph type="body" idx="2"/>
          </p:nvPr>
        </p:nvSpPr>
        <p:spPr>
          <a:xfrm>
            <a:off x="311700" y="13810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321" name="Google Shape;32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rgbClr val="1FA382"/>
        </a:solidFill>
        <a:effectLst/>
      </p:bgPr>
    </p:bg>
    <p:spTree>
      <p:nvGrpSpPr>
        <p:cNvPr id="1" name="Shape 322"/>
        <p:cNvGrpSpPr/>
        <p:nvPr/>
      </p:nvGrpSpPr>
      <p:grpSpPr>
        <a:xfrm>
          <a:off x="0" y="0"/>
          <a:ext cx="0" cy="0"/>
          <a:chOff x="0" y="0"/>
          <a:chExt cx="0" cy="0"/>
        </a:xfrm>
      </p:grpSpPr>
      <p:sp>
        <p:nvSpPr>
          <p:cNvPr id="323" name="Google Shape;323;p6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24" name="Google Shape;324;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25" name="Google Shape;325;p6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26"/>
        <p:cNvGrpSpPr/>
        <p:nvPr/>
      </p:nvGrpSpPr>
      <p:grpSpPr>
        <a:xfrm>
          <a:off x="0" y="0"/>
          <a:ext cx="0" cy="0"/>
          <a:chOff x="0" y="0"/>
          <a:chExt cx="0" cy="0"/>
        </a:xfrm>
      </p:grpSpPr>
      <p:sp>
        <p:nvSpPr>
          <p:cNvPr id="327" name="Google Shape;327;p63"/>
          <p:cNvSpPr txBox="1">
            <a:spLocks noGrp="1"/>
          </p:cNvSpPr>
          <p:nvPr>
            <p:ph type="sldNum" idx="12"/>
          </p:nvPr>
        </p:nvSpPr>
        <p:spPr>
          <a:xfrm>
            <a:off x="8675866" y="4780424"/>
            <a:ext cx="279600" cy="273900"/>
          </a:xfrm>
          <a:prstGeom prst="rect">
            <a:avLst/>
          </a:prstGeom>
          <a:noFill/>
          <a:ln>
            <a:noFill/>
          </a:ln>
        </p:spPr>
        <p:txBody>
          <a:bodyPr spcFirstLastPara="1" wrap="square" lIns="68575" tIns="34275" rIns="68575" bIns="34275" anchor="ctr" anchorCtr="0">
            <a:norm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28" name="Google Shape;328;p63"/>
          <p:cNvSpPr/>
          <p:nvPr/>
        </p:nvSpPr>
        <p:spPr>
          <a:xfrm>
            <a:off x="0" y="0"/>
            <a:ext cx="9144000" cy="5143500"/>
          </a:xfrm>
          <a:prstGeom prst="rect">
            <a:avLst/>
          </a:prstGeom>
          <a:solidFill>
            <a:srgbClr val="1F2D3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9" name="Google Shape;329;p63"/>
          <p:cNvSpPr txBox="1">
            <a:spLocks noGrp="1"/>
          </p:cNvSpPr>
          <p:nvPr>
            <p:ph type="sldNum" idx="2"/>
          </p:nvPr>
        </p:nvSpPr>
        <p:spPr>
          <a:xfrm>
            <a:off x="8675866" y="4780424"/>
            <a:ext cx="279600" cy="273900"/>
          </a:xfrm>
          <a:prstGeom prst="rect">
            <a:avLst/>
          </a:prstGeom>
          <a:noFill/>
          <a:ln>
            <a:noFill/>
          </a:ln>
        </p:spPr>
        <p:txBody>
          <a:bodyPr spcFirstLastPara="1" wrap="square" lIns="68575" tIns="34275" rIns="68575" bIns="34275" anchor="ctr" anchorCtr="0">
            <a:normAutofit/>
          </a:bodyPr>
          <a:lstStyle>
            <a:lvl1pPr marL="0" lvl="0" indent="0" algn="ctr" rtl="0">
              <a:spcBef>
                <a:spcPts val="0"/>
              </a:spcBef>
              <a:buNone/>
              <a:defRPr sz="600" b="1" i="0">
                <a:solidFill>
                  <a:srgbClr val="CADF4F"/>
                </a:solidFill>
                <a:latin typeface="Montserrat"/>
                <a:ea typeface="Montserrat"/>
                <a:cs typeface="Montserrat"/>
                <a:sym typeface="Montserrat"/>
              </a:defRPr>
            </a:lvl1pPr>
            <a:lvl2pPr marL="0" lvl="1" indent="0" algn="ctr" rtl="0">
              <a:spcBef>
                <a:spcPts val="0"/>
              </a:spcBef>
              <a:buNone/>
              <a:defRPr sz="600" b="1" i="0">
                <a:solidFill>
                  <a:srgbClr val="CADF4F"/>
                </a:solidFill>
                <a:latin typeface="Montserrat"/>
                <a:ea typeface="Montserrat"/>
                <a:cs typeface="Montserrat"/>
                <a:sym typeface="Montserrat"/>
              </a:defRPr>
            </a:lvl2pPr>
            <a:lvl3pPr marL="0" lvl="2" indent="0" algn="ctr" rtl="0">
              <a:spcBef>
                <a:spcPts val="0"/>
              </a:spcBef>
              <a:buNone/>
              <a:defRPr sz="600" b="1" i="0">
                <a:solidFill>
                  <a:srgbClr val="CADF4F"/>
                </a:solidFill>
                <a:latin typeface="Montserrat"/>
                <a:ea typeface="Montserrat"/>
                <a:cs typeface="Montserrat"/>
                <a:sym typeface="Montserrat"/>
              </a:defRPr>
            </a:lvl3pPr>
            <a:lvl4pPr marL="0" lvl="3" indent="0" algn="ctr" rtl="0">
              <a:spcBef>
                <a:spcPts val="0"/>
              </a:spcBef>
              <a:buNone/>
              <a:defRPr sz="600" b="1" i="0">
                <a:solidFill>
                  <a:srgbClr val="CADF4F"/>
                </a:solidFill>
                <a:latin typeface="Montserrat"/>
                <a:ea typeface="Montserrat"/>
                <a:cs typeface="Montserrat"/>
                <a:sym typeface="Montserrat"/>
              </a:defRPr>
            </a:lvl4pPr>
            <a:lvl5pPr marL="0" lvl="4" indent="0" algn="ctr" rtl="0">
              <a:spcBef>
                <a:spcPts val="0"/>
              </a:spcBef>
              <a:buNone/>
              <a:defRPr sz="600" b="1" i="0">
                <a:solidFill>
                  <a:srgbClr val="CADF4F"/>
                </a:solidFill>
                <a:latin typeface="Montserrat"/>
                <a:ea typeface="Montserrat"/>
                <a:cs typeface="Montserrat"/>
                <a:sym typeface="Montserrat"/>
              </a:defRPr>
            </a:lvl5pPr>
            <a:lvl6pPr marL="0" lvl="5" indent="0" algn="ctr" rtl="0">
              <a:spcBef>
                <a:spcPts val="0"/>
              </a:spcBef>
              <a:buNone/>
              <a:defRPr sz="600" b="1" i="0">
                <a:solidFill>
                  <a:srgbClr val="CADF4F"/>
                </a:solidFill>
                <a:latin typeface="Montserrat"/>
                <a:ea typeface="Montserrat"/>
                <a:cs typeface="Montserrat"/>
                <a:sym typeface="Montserrat"/>
              </a:defRPr>
            </a:lvl6pPr>
            <a:lvl7pPr marL="0" lvl="6" indent="0" algn="ctr" rtl="0">
              <a:spcBef>
                <a:spcPts val="0"/>
              </a:spcBef>
              <a:buNone/>
              <a:defRPr sz="600" b="1" i="0">
                <a:solidFill>
                  <a:srgbClr val="CADF4F"/>
                </a:solidFill>
                <a:latin typeface="Montserrat"/>
                <a:ea typeface="Montserrat"/>
                <a:cs typeface="Montserrat"/>
                <a:sym typeface="Montserrat"/>
              </a:defRPr>
            </a:lvl7pPr>
            <a:lvl8pPr marL="0" lvl="7" indent="0" algn="ctr" rtl="0">
              <a:spcBef>
                <a:spcPts val="0"/>
              </a:spcBef>
              <a:buNone/>
              <a:defRPr sz="600" b="1" i="0">
                <a:solidFill>
                  <a:srgbClr val="CADF4F"/>
                </a:solidFill>
                <a:latin typeface="Montserrat"/>
                <a:ea typeface="Montserrat"/>
                <a:cs typeface="Montserrat"/>
                <a:sym typeface="Montserrat"/>
              </a:defRPr>
            </a:lvl8pPr>
            <a:lvl9pPr marL="0" lvl="8" indent="0" algn="ctr" rtl="0">
              <a:spcBef>
                <a:spcPts val="0"/>
              </a:spcBef>
              <a:buNone/>
              <a:defRPr sz="600" b="1" i="0">
                <a:solidFill>
                  <a:srgbClr val="CADF4F"/>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
        <p:nvSpPr>
          <p:cNvPr id="330" name="Google Shape;330;p63"/>
          <p:cNvSpPr/>
          <p:nvPr/>
        </p:nvSpPr>
        <p:spPr>
          <a:xfrm>
            <a:off x="7809267" y="4836554"/>
            <a:ext cx="9441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lang="en" sz="600" b="0" i="0">
                <a:solidFill>
                  <a:schemeClr val="lt1"/>
                </a:solidFill>
                <a:latin typeface="Montserrat Light"/>
                <a:ea typeface="Montserrat Light"/>
                <a:cs typeface="Montserrat Light"/>
                <a:sym typeface="Montserrat Light"/>
              </a:rPr>
              <a:t> VIRTASANT   </a:t>
            </a:r>
            <a:r>
              <a:rPr lang="en" sz="600" b="1" i="0">
                <a:solidFill>
                  <a:schemeClr val="lt1"/>
                </a:solidFill>
                <a:latin typeface="Montserrat ExtraBold"/>
                <a:ea typeface="Montserrat ExtraBold"/>
                <a:cs typeface="Montserrat ExtraBold"/>
                <a:sym typeface="Montserrat ExtraBold"/>
              </a:rPr>
              <a:t>|</a:t>
            </a:r>
            <a:endParaRPr sz="600" b="1" i="0">
              <a:solidFill>
                <a:schemeClr val="lt1"/>
              </a:solidFill>
              <a:latin typeface="Montserrat ExtraBold"/>
              <a:ea typeface="Montserrat ExtraBold"/>
              <a:cs typeface="Montserrat ExtraBold"/>
              <a:sym typeface="Montserrat ExtraBold"/>
            </a:endParaRPr>
          </a:p>
        </p:txBody>
      </p:sp>
    </p:spTree>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1 1">
  <p:cSld name="TITLE_1_1">
    <p:bg>
      <p:bgPr>
        <a:solidFill>
          <a:srgbClr val="2F3F4E"/>
        </a:solidFill>
        <a:effectLst/>
      </p:bgPr>
    </p:bg>
    <p:spTree>
      <p:nvGrpSpPr>
        <p:cNvPr id="1" name="Shape 331"/>
        <p:cNvGrpSpPr/>
        <p:nvPr/>
      </p:nvGrpSpPr>
      <p:grpSpPr>
        <a:xfrm>
          <a:off x="0" y="0"/>
          <a:ext cx="0" cy="0"/>
          <a:chOff x="0" y="0"/>
          <a:chExt cx="0" cy="0"/>
        </a:xfrm>
      </p:grpSpPr>
      <p:sp>
        <p:nvSpPr>
          <p:cNvPr id="332" name="Google Shape;33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33" name="Google Shape;333;p6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34" name="Google Shape;334;p64"/>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35" name="Google Shape;335;p64"/>
          <p:cNvSpPr txBox="1">
            <a:spLocks noGrp="1"/>
          </p:cNvSpPr>
          <p:nvPr>
            <p:ph type="ctrTitle"/>
          </p:nvPr>
        </p:nvSpPr>
        <p:spPr>
          <a:xfrm>
            <a:off x="927600" y="2818600"/>
            <a:ext cx="7324200" cy="652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2100"/>
              <a:buFont typeface="IBM Plex Sans SemiBold"/>
              <a:buNone/>
              <a:defRPr sz="2100"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336" name="Google Shape;336;p64"/>
          <p:cNvPicPr preferRelativeResize="0"/>
          <p:nvPr/>
        </p:nvPicPr>
        <p:blipFill rotWithShape="1">
          <a:blip r:embed="rId4">
            <a:alphaModFix/>
          </a:blip>
          <a:srcRect l="29" r="39"/>
          <a:stretch/>
        </p:blipFill>
        <p:spPr>
          <a:xfrm>
            <a:off x="3091762" y="1753662"/>
            <a:ext cx="2903700" cy="768976"/>
          </a:xfrm>
          <a:prstGeom prst="rect">
            <a:avLst/>
          </a:prstGeom>
          <a:noFill/>
          <a:ln>
            <a:noFill/>
          </a:ln>
        </p:spPr>
      </p:pic>
    </p:spTree>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1 2">
  <p:cSld name="TITLE_ONLY_1_1">
    <p:spTree>
      <p:nvGrpSpPr>
        <p:cNvPr id="1" name="Shape 337"/>
        <p:cNvGrpSpPr/>
        <p:nvPr/>
      </p:nvGrpSpPr>
      <p:grpSpPr>
        <a:xfrm>
          <a:off x="0" y="0"/>
          <a:ext cx="0" cy="0"/>
          <a:chOff x="0" y="0"/>
          <a:chExt cx="0" cy="0"/>
        </a:xfrm>
      </p:grpSpPr>
      <p:sp>
        <p:nvSpPr>
          <p:cNvPr id="338" name="Google Shape;338;p6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9" name="Google Shape;33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40" name="Google Shape;340;p6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41" name="Google Shape;341;p65"/>
          <p:cNvSpPr txBox="1"/>
          <p:nvPr/>
        </p:nvSpPr>
        <p:spPr>
          <a:xfrm>
            <a:off x="1604599" y="4663225"/>
            <a:ext cx="5535900" cy="200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000">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000" i="1">
              <a:solidFill>
                <a:srgbClr val="1FA382"/>
              </a:solidFill>
              <a:latin typeface="Roboto"/>
              <a:ea typeface="Roboto"/>
              <a:cs typeface="Roboto"/>
              <a:sym typeface="Roboto"/>
            </a:endParaRPr>
          </a:p>
        </p:txBody>
      </p:sp>
    </p:spTree>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2">
  <p:cSld name="Main point">
    <p:spTree>
      <p:nvGrpSpPr>
        <p:cNvPr id="1" name="Shape 342"/>
        <p:cNvGrpSpPr/>
        <p:nvPr/>
      </p:nvGrpSpPr>
      <p:grpSpPr>
        <a:xfrm>
          <a:off x="0" y="0"/>
          <a:ext cx="0" cy="0"/>
          <a:chOff x="0" y="0"/>
          <a:chExt cx="0" cy="0"/>
        </a:xfrm>
      </p:grpSpPr>
      <p:sp>
        <p:nvSpPr>
          <p:cNvPr id="343" name="Google Shape;343;p6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Font typeface="Roboto"/>
              <a:buNone/>
              <a:defRPr sz="4800">
                <a:latin typeface="Roboto"/>
                <a:ea typeface="Roboto"/>
                <a:cs typeface="Roboto"/>
                <a:sym typeface="Roboto"/>
              </a:defRPr>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pic>
        <p:nvPicPr>
          <p:cNvPr id="344" name="Google Shape;344;p66"/>
          <p:cNvPicPr preferRelativeResize="0"/>
          <p:nvPr/>
        </p:nvPicPr>
        <p:blipFill rotWithShape="1">
          <a:blip r:embed="rId2">
            <a:alphaModFix/>
          </a:blip>
          <a:srcRect/>
          <a:stretch/>
        </p:blipFill>
        <p:spPr>
          <a:xfrm>
            <a:off x="168900" y="4860650"/>
            <a:ext cx="1437325" cy="176125"/>
          </a:xfrm>
          <a:prstGeom prst="rect">
            <a:avLst/>
          </a:prstGeom>
          <a:noFill/>
          <a:ln>
            <a:noFill/>
          </a:ln>
        </p:spPr>
      </p:pic>
      <p:sp>
        <p:nvSpPr>
          <p:cNvPr id="345" name="Google Shape;345;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rgbClr val="2F3F4E"/>
        </a:solidFill>
        <a:effectLst/>
      </p:bgPr>
    </p:bg>
    <p:spTree>
      <p:nvGrpSpPr>
        <p:cNvPr id="1" name="Shape 346"/>
        <p:cNvGrpSpPr/>
        <p:nvPr/>
      </p:nvGrpSpPr>
      <p:grpSpPr>
        <a:xfrm>
          <a:off x="0" y="0"/>
          <a:ext cx="0" cy="0"/>
          <a:chOff x="0" y="0"/>
          <a:chExt cx="0" cy="0"/>
        </a:xfrm>
      </p:grpSpPr>
      <p:sp>
        <p:nvSpPr>
          <p:cNvPr id="347" name="Google Shape;347;p67"/>
          <p:cNvSpPr txBox="1">
            <a:spLocks noGrp="1"/>
          </p:cNvSpPr>
          <p:nvPr>
            <p:ph type="ctrTitle"/>
          </p:nvPr>
        </p:nvSpPr>
        <p:spPr>
          <a:xfrm>
            <a:off x="955725" y="1672950"/>
            <a:ext cx="7324200" cy="11757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800"/>
              <a:buNone/>
              <a:defRPr sz="38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48" name="Google Shape;348;p67"/>
          <p:cNvSpPr txBox="1">
            <a:spLocks noGrp="1"/>
          </p:cNvSpPr>
          <p:nvPr>
            <p:ph type="subTitle" idx="1"/>
          </p:nvPr>
        </p:nvSpPr>
        <p:spPr>
          <a:xfrm>
            <a:off x="1061775" y="2710500"/>
            <a:ext cx="71121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2F2F2"/>
              </a:buClr>
              <a:buSzPts val="1900"/>
              <a:buFont typeface="Source Sans Pro"/>
              <a:buNone/>
              <a:defRPr sz="1900">
                <a:solidFill>
                  <a:srgbClr val="F2F2F2"/>
                </a:solidFill>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9" name="Google Shape;34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50" name="Google Shape;350;p6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51" name="Google Shape;351;p67"/>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hart or graph 1 1 1">
  <p:cSld name="Chart or graph 1 1 1">
    <p:bg>
      <p:bgPr>
        <a:solidFill>
          <a:srgbClr val="2D3F50"/>
        </a:solidFill>
        <a:effectLst/>
      </p:bgPr>
    </p:bg>
    <p:spTree>
      <p:nvGrpSpPr>
        <p:cNvPr id="1" name="Shape 352"/>
        <p:cNvGrpSpPr/>
        <p:nvPr/>
      </p:nvGrpSpPr>
      <p:grpSpPr>
        <a:xfrm>
          <a:off x="0" y="0"/>
          <a:ext cx="0" cy="0"/>
          <a:chOff x="0" y="0"/>
          <a:chExt cx="0" cy="0"/>
        </a:xfrm>
      </p:grpSpPr>
      <p:pic>
        <p:nvPicPr>
          <p:cNvPr id="353" name="Google Shape;353;p68"/>
          <p:cNvPicPr preferRelativeResize="0"/>
          <p:nvPr/>
        </p:nvPicPr>
        <p:blipFill rotWithShape="1">
          <a:blip r:embed="rId2">
            <a:alphaModFix/>
          </a:blip>
          <a:srcRect/>
          <a:stretch/>
        </p:blipFill>
        <p:spPr>
          <a:xfrm>
            <a:off x="168900" y="4860650"/>
            <a:ext cx="1437111" cy="176125"/>
          </a:xfrm>
          <a:prstGeom prst="rect">
            <a:avLst/>
          </a:prstGeom>
          <a:noFill/>
          <a:ln>
            <a:noFill/>
          </a:ln>
        </p:spPr>
      </p:pic>
      <p:sp>
        <p:nvSpPr>
          <p:cNvPr id="354" name="Google Shape;354;p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rgbClr val="47AB6C"/>
        </a:solidFill>
        <a:effectLst/>
      </p:bgPr>
    </p:bg>
    <p:spTree>
      <p:nvGrpSpPr>
        <p:cNvPr id="1" name="Shape 355"/>
        <p:cNvGrpSpPr/>
        <p:nvPr/>
      </p:nvGrpSpPr>
      <p:grpSpPr>
        <a:xfrm>
          <a:off x="0" y="0"/>
          <a:ext cx="0" cy="0"/>
          <a:chOff x="0" y="0"/>
          <a:chExt cx="0" cy="0"/>
        </a:xfrm>
      </p:grpSpPr>
      <p:sp>
        <p:nvSpPr>
          <p:cNvPr id="356" name="Google Shape;356;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357" name="Google Shape;357;p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gn="l"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gn="l"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358" name="Google Shape;358;p69"/>
          <p:cNvPicPr preferRelativeResize="0"/>
          <p:nvPr/>
        </p:nvPicPr>
        <p:blipFill rotWithShape="1">
          <a:blip r:embed="rId2">
            <a:alphaModFix/>
          </a:blip>
          <a:srcRect/>
          <a:stretch/>
        </p:blipFill>
        <p:spPr>
          <a:xfrm>
            <a:off x="168900" y="4860650"/>
            <a:ext cx="1437111" cy="176125"/>
          </a:xfrm>
          <a:prstGeom prst="rect">
            <a:avLst/>
          </a:prstGeom>
          <a:noFill/>
          <a:ln>
            <a:noFill/>
          </a:ln>
        </p:spPr>
      </p:pic>
      <p:sp>
        <p:nvSpPr>
          <p:cNvPr id="359" name="Google Shape;359;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0"/>
        <p:cNvGrpSpPr/>
        <p:nvPr/>
      </p:nvGrpSpPr>
      <p:grpSpPr>
        <a:xfrm>
          <a:off x="0" y="0"/>
          <a:ext cx="0" cy="0"/>
          <a:chOff x="0" y="0"/>
          <a:chExt cx="0" cy="0"/>
        </a:xfrm>
      </p:grpSpPr>
      <p:sp>
        <p:nvSpPr>
          <p:cNvPr id="361" name="Google Shape;361;p7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362" name="Google Shape;362;p70"/>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norm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12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12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12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12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3">
  <p:cSld name="TITLE_3">
    <p:bg>
      <p:bgPr>
        <a:solidFill>
          <a:srgbClr val="2F3F4E"/>
        </a:solidFill>
        <a:effectLst/>
      </p:bgPr>
    </p:bg>
    <p:spTree>
      <p:nvGrpSpPr>
        <p:cNvPr id="1" name="Shape 363"/>
        <p:cNvGrpSpPr/>
        <p:nvPr/>
      </p:nvGrpSpPr>
      <p:grpSpPr>
        <a:xfrm>
          <a:off x="0" y="0"/>
          <a:ext cx="0" cy="0"/>
          <a:chOff x="0" y="0"/>
          <a:chExt cx="0" cy="0"/>
        </a:xfrm>
      </p:grpSpPr>
      <p:sp>
        <p:nvSpPr>
          <p:cNvPr id="364" name="Google Shape;36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65" name="Google Shape;365;p7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66" name="Google Shape;366;p71"/>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67" name="Google Shape;367;p71"/>
          <p:cNvSpPr txBox="1">
            <a:spLocks noGrp="1"/>
          </p:cNvSpPr>
          <p:nvPr>
            <p:ph type="ctrTitle"/>
          </p:nvPr>
        </p:nvSpPr>
        <p:spPr>
          <a:xfrm>
            <a:off x="927600" y="2818600"/>
            <a:ext cx="7324200" cy="652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2100"/>
              <a:buFont typeface="IBM Plex Sans SemiBold"/>
              <a:buNone/>
              <a:defRPr sz="2100"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368" name="Google Shape;368;p71"/>
          <p:cNvPicPr preferRelativeResize="0"/>
          <p:nvPr/>
        </p:nvPicPr>
        <p:blipFill rotWithShape="1">
          <a:blip r:embed="rId4">
            <a:alphaModFix/>
          </a:blip>
          <a:srcRect l="29" r="39"/>
          <a:stretch/>
        </p:blipFill>
        <p:spPr>
          <a:xfrm>
            <a:off x="3091762" y="1753662"/>
            <a:ext cx="2903700" cy="768976"/>
          </a:xfrm>
          <a:prstGeom prst="rect">
            <a:avLst/>
          </a:prstGeom>
          <a:noFill/>
          <a:ln>
            <a:noFill/>
          </a:ln>
        </p:spPr>
      </p:pic>
    </p:spTree>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1 2">
  <p:cSld name="TITLE_4">
    <p:bg>
      <p:bgPr>
        <a:solidFill>
          <a:srgbClr val="2F3F4E"/>
        </a:solidFill>
        <a:effectLst/>
      </p:bgPr>
    </p:bg>
    <p:spTree>
      <p:nvGrpSpPr>
        <p:cNvPr id="1" name="Shape 369"/>
        <p:cNvGrpSpPr/>
        <p:nvPr/>
      </p:nvGrpSpPr>
      <p:grpSpPr>
        <a:xfrm>
          <a:off x="0" y="0"/>
          <a:ext cx="0" cy="0"/>
          <a:chOff x="0" y="0"/>
          <a:chExt cx="0" cy="0"/>
        </a:xfrm>
      </p:grpSpPr>
      <p:sp>
        <p:nvSpPr>
          <p:cNvPr id="370" name="Google Shape;370;p7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71" name="Google Shape;371;p7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72" name="Google Shape;372;p72"/>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73" name="Google Shape;373;p72"/>
          <p:cNvSpPr txBox="1">
            <a:spLocks noGrp="1"/>
          </p:cNvSpPr>
          <p:nvPr>
            <p:ph type="ctrTitle"/>
          </p:nvPr>
        </p:nvSpPr>
        <p:spPr>
          <a:xfrm>
            <a:off x="419825" y="2907950"/>
            <a:ext cx="8304300" cy="54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374" name="Google Shape;374;p72"/>
          <p:cNvPicPr preferRelativeResize="0"/>
          <p:nvPr/>
        </p:nvPicPr>
        <p:blipFill rotWithShape="1">
          <a:blip r:embed="rId4">
            <a:alphaModFix/>
          </a:blip>
          <a:srcRect l="29" r="39"/>
          <a:stretch/>
        </p:blipFill>
        <p:spPr>
          <a:xfrm>
            <a:off x="3091762" y="1601262"/>
            <a:ext cx="2903700" cy="768976"/>
          </a:xfrm>
          <a:prstGeom prst="rect">
            <a:avLst/>
          </a:prstGeom>
          <a:noFill/>
          <a:ln>
            <a:noFill/>
          </a:ln>
        </p:spPr>
      </p:pic>
    </p:spTree>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rgbClr val="2F3F4E"/>
        </a:solidFill>
        <a:effectLst/>
      </p:bgPr>
    </p:bg>
    <p:spTree>
      <p:nvGrpSpPr>
        <p:cNvPr id="1" name="Shape 611"/>
        <p:cNvGrpSpPr/>
        <p:nvPr/>
      </p:nvGrpSpPr>
      <p:grpSpPr>
        <a:xfrm>
          <a:off x="0" y="0"/>
          <a:ext cx="0" cy="0"/>
          <a:chOff x="0" y="0"/>
          <a:chExt cx="0" cy="0"/>
        </a:xfrm>
      </p:grpSpPr>
      <p:sp>
        <p:nvSpPr>
          <p:cNvPr id="612" name="Google Shape;612;p12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3" name="Google Shape;613;p12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14" name="Google Shape;614;p12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615" name="Google Shape;615;p120"/>
          <p:cNvSpPr txBox="1">
            <a:spLocks noGrp="1"/>
          </p:cNvSpPr>
          <p:nvPr>
            <p:ph type="ctrTitle"/>
          </p:nvPr>
        </p:nvSpPr>
        <p:spPr>
          <a:xfrm>
            <a:off x="419825" y="2907950"/>
            <a:ext cx="83043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a:endParaRPr/>
          </a:p>
        </p:txBody>
      </p:sp>
      <p:pic>
        <p:nvPicPr>
          <p:cNvPr id="616" name="Google Shape;616;p120"/>
          <p:cNvPicPr preferRelativeResize="0"/>
          <p:nvPr/>
        </p:nvPicPr>
        <p:blipFill rotWithShape="1">
          <a:blip r:embed="rId4">
            <a:alphaModFix/>
          </a:blip>
          <a:srcRect l="29" r="39"/>
          <a:stretch/>
        </p:blipFill>
        <p:spPr>
          <a:xfrm>
            <a:off x="3091762" y="1601262"/>
            <a:ext cx="2903700" cy="768976"/>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rgbClr val="2F3F4E"/>
        </a:solidFill>
        <a:effectLst/>
      </p:bgPr>
    </p:bg>
    <p:spTree>
      <p:nvGrpSpPr>
        <p:cNvPr id="1" name="Shape 617"/>
        <p:cNvGrpSpPr/>
        <p:nvPr/>
      </p:nvGrpSpPr>
      <p:grpSpPr>
        <a:xfrm>
          <a:off x="0" y="0"/>
          <a:ext cx="0" cy="0"/>
          <a:chOff x="0" y="0"/>
          <a:chExt cx="0" cy="0"/>
        </a:xfrm>
      </p:grpSpPr>
      <p:sp>
        <p:nvSpPr>
          <p:cNvPr id="618" name="Google Shape;618;p121"/>
          <p:cNvSpPr txBox="1">
            <a:spLocks noGrp="1"/>
          </p:cNvSpPr>
          <p:nvPr>
            <p:ph type="ctrTitle"/>
          </p:nvPr>
        </p:nvSpPr>
        <p:spPr>
          <a:xfrm>
            <a:off x="419825" y="1745850"/>
            <a:ext cx="8304300" cy="8259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19" name="Google Shape;619;p121"/>
          <p:cNvSpPr txBox="1">
            <a:spLocks noGrp="1"/>
          </p:cNvSpPr>
          <p:nvPr>
            <p:ph type="subTitle" idx="1"/>
          </p:nvPr>
        </p:nvSpPr>
        <p:spPr>
          <a:xfrm>
            <a:off x="419825" y="2677400"/>
            <a:ext cx="8304300" cy="825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0" name="Google Shape;620;p12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1" name="Google Shape;621;p12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22" name="Google Shape;622;p12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3">
  <p:cSld name="TITLE_2_1">
    <p:bg>
      <p:bgPr>
        <a:solidFill>
          <a:srgbClr val="2F3F4E"/>
        </a:solidFill>
        <a:effectLst/>
      </p:bgPr>
    </p:bg>
    <p:spTree>
      <p:nvGrpSpPr>
        <p:cNvPr id="1" name="Shape 623"/>
        <p:cNvGrpSpPr/>
        <p:nvPr/>
      </p:nvGrpSpPr>
      <p:grpSpPr>
        <a:xfrm>
          <a:off x="0" y="0"/>
          <a:ext cx="0" cy="0"/>
          <a:chOff x="0" y="0"/>
          <a:chExt cx="0" cy="0"/>
        </a:xfrm>
      </p:grpSpPr>
      <p:sp>
        <p:nvSpPr>
          <p:cNvPr id="624" name="Google Shape;624;p122"/>
          <p:cNvSpPr txBox="1">
            <a:spLocks noGrp="1"/>
          </p:cNvSpPr>
          <p:nvPr>
            <p:ph type="ctrTitle"/>
          </p:nvPr>
        </p:nvSpPr>
        <p:spPr>
          <a:xfrm>
            <a:off x="419825" y="2489100"/>
            <a:ext cx="8304300" cy="9084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5" name="Google Shape;625;p122"/>
          <p:cNvSpPr txBox="1">
            <a:spLocks noGrp="1"/>
          </p:cNvSpPr>
          <p:nvPr>
            <p:ph type="subTitle" idx="1"/>
          </p:nvPr>
        </p:nvSpPr>
        <p:spPr>
          <a:xfrm>
            <a:off x="1061775" y="1806325"/>
            <a:ext cx="7112100" cy="57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6" name="Google Shape;626;p12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7" name="Google Shape;627;p12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28" name="Google Shape;628;p122"/>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lide 4">
  <p:cSld name="TITLE_2_1_1">
    <p:bg>
      <p:bgPr>
        <a:solidFill>
          <a:srgbClr val="2F3F4E"/>
        </a:solidFill>
        <a:effectLst/>
      </p:bgPr>
    </p:bg>
    <p:spTree>
      <p:nvGrpSpPr>
        <p:cNvPr id="1" name="Shape 629"/>
        <p:cNvGrpSpPr/>
        <p:nvPr/>
      </p:nvGrpSpPr>
      <p:grpSpPr>
        <a:xfrm>
          <a:off x="0" y="0"/>
          <a:ext cx="0" cy="0"/>
          <a:chOff x="0" y="0"/>
          <a:chExt cx="0" cy="0"/>
        </a:xfrm>
      </p:grpSpPr>
      <p:pic>
        <p:nvPicPr>
          <p:cNvPr id="630" name="Google Shape;630;p123"/>
          <p:cNvPicPr preferRelativeResize="0"/>
          <p:nvPr/>
        </p:nvPicPr>
        <p:blipFill>
          <a:blip r:embed="rId2">
            <a:alphaModFix/>
          </a:blip>
          <a:stretch>
            <a:fillRect/>
          </a:stretch>
        </p:blipFill>
        <p:spPr>
          <a:xfrm>
            <a:off x="0" y="0"/>
            <a:ext cx="1653601" cy="985049"/>
          </a:xfrm>
          <a:prstGeom prst="rect">
            <a:avLst/>
          </a:prstGeom>
          <a:noFill/>
          <a:ln>
            <a:noFill/>
          </a:ln>
        </p:spPr>
      </p:pic>
      <p:sp>
        <p:nvSpPr>
          <p:cNvPr id="631" name="Google Shape;631;p123"/>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32" name="Google Shape;632;p123"/>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33" name="Google Shape;633;p123"/>
          <p:cNvSpPr txBox="1">
            <a:spLocks noGrp="1"/>
          </p:cNvSpPr>
          <p:nvPr>
            <p:ph type="ctrTitle"/>
          </p:nvPr>
        </p:nvSpPr>
        <p:spPr>
          <a:xfrm>
            <a:off x="419825" y="1780400"/>
            <a:ext cx="8304300" cy="5097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Clr>
                <a:schemeClr val="lt1"/>
              </a:buClr>
              <a:buSzPts val="2200"/>
              <a:buNone/>
              <a:defRPr sz="22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34" name="Google Shape;634;p123"/>
          <p:cNvSpPr txBox="1">
            <a:spLocks noGrp="1"/>
          </p:cNvSpPr>
          <p:nvPr>
            <p:ph type="subTitle" idx="1"/>
          </p:nvPr>
        </p:nvSpPr>
        <p:spPr>
          <a:xfrm>
            <a:off x="419775" y="2480450"/>
            <a:ext cx="8304300" cy="108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5">
  <p:cSld name="TITLE_2_1_1_1">
    <p:bg>
      <p:bgPr>
        <a:solidFill>
          <a:srgbClr val="2F3F4E"/>
        </a:solidFill>
        <a:effectLst/>
      </p:bgPr>
    </p:bg>
    <p:spTree>
      <p:nvGrpSpPr>
        <p:cNvPr id="1" name="Shape 635"/>
        <p:cNvGrpSpPr/>
        <p:nvPr/>
      </p:nvGrpSpPr>
      <p:grpSpPr>
        <a:xfrm>
          <a:off x="0" y="0"/>
          <a:ext cx="0" cy="0"/>
          <a:chOff x="0" y="0"/>
          <a:chExt cx="0" cy="0"/>
        </a:xfrm>
      </p:grpSpPr>
      <p:pic>
        <p:nvPicPr>
          <p:cNvPr id="636" name="Google Shape;636;p124"/>
          <p:cNvPicPr preferRelativeResize="0"/>
          <p:nvPr/>
        </p:nvPicPr>
        <p:blipFill>
          <a:blip r:embed="rId2">
            <a:alphaModFix/>
          </a:blip>
          <a:stretch>
            <a:fillRect/>
          </a:stretch>
        </p:blipFill>
        <p:spPr>
          <a:xfrm>
            <a:off x="0" y="0"/>
            <a:ext cx="1653601" cy="985049"/>
          </a:xfrm>
          <a:prstGeom prst="rect">
            <a:avLst/>
          </a:prstGeom>
          <a:noFill/>
          <a:ln>
            <a:noFill/>
          </a:ln>
        </p:spPr>
      </p:pic>
      <p:sp>
        <p:nvSpPr>
          <p:cNvPr id="637" name="Google Shape;637;p124"/>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38" name="Google Shape;638;p124"/>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39" name="Google Shape;639;p124"/>
          <p:cNvSpPr txBox="1">
            <a:spLocks noGrp="1"/>
          </p:cNvSpPr>
          <p:nvPr>
            <p:ph type="ctrTitle"/>
          </p:nvPr>
        </p:nvSpPr>
        <p:spPr>
          <a:xfrm>
            <a:off x="419825" y="1765200"/>
            <a:ext cx="8304300" cy="80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400"/>
              <a:buNone/>
              <a:defRPr sz="3400">
                <a:solidFill>
                  <a:schemeClr val="lt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40" name="Google Shape;640;p124"/>
          <p:cNvSpPr txBox="1">
            <a:spLocks noGrp="1"/>
          </p:cNvSpPr>
          <p:nvPr>
            <p:ph type="subTitle" idx="1"/>
          </p:nvPr>
        </p:nvSpPr>
        <p:spPr>
          <a:xfrm>
            <a:off x="419775" y="2509975"/>
            <a:ext cx="8304300" cy="105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2F2F2"/>
        </a:solidFill>
        <a:effectLst/>
      </p:bgPr>
    </p:bg>
    <p:spTree>
      <p:nvGrpSpPr>
        <p:cNvPr id="1" name="Shape 641"/>
        <p:cNvGrpSpPr/>
        <p:nvPr/>
      </p:nvGrpSpPr>
      <p:grpSpPr>
        <a:xfrm>
          <a:off x="0" y="0"/>
          <a:ext cx="0" cy="0"/>
          <a:chOff x="0" y="0"/>
          <a:chExt cx="0" cy="0"/>
        </a:xfrm>
      </p:grpSpPr>
      <p:sp>
        <p:nvSpPr>
          <p:cNvPr id="642" name="Google Shape;642;p125"/>
          <p:cNvSpPr txBox="1">
            <a:spLocks noGrp="1"/>
          </p:cNvSpPr>
          <p:nvPr>
            <p:ph type="title"/>
          </p:nvPr>
        </p:nvSpPr>
        <p:spPr>
          <a:xfrm>
            <a:off x="419825" y="2134625"/>
            <a:ext cx="8304300" cy="1486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643" name="Google Shape;643;p125"/>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44" name="Google Shape;644;p125"/>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645" name="Google Shape;645;p125"/>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F3F4E"/>
        </a:solidFill>
        <a:effectLst/>
      </p:bgPr>
    </p:bg>
    <p:spTree>
      <p:nvGrpSpPr>
        <p:cNvPr id="1" name="Shape 646"/>
        <p:cNvGrpSpPr/>
        <p:nvPr/>
      </p:nvGrpSpPr>
      <p:grpSpPr>
        <a:xfrm>
          <a:off x="0" y="0"/>
          <a:ext cx="0" cy="0"/>
          <a:chOff x="0" y="0"/>
          <a:chExt cx="0" cy="0"/>
        </a:xfrm>
      </p:grpSpPr>
      <p:sp>
        <p:nvSpPr>
          <p:cNvPr id="647" name="Google Shape;647;p126"/>
          <p:cNvSpPr txBox="1">
            <a:spLocks noGrp="1"/>
          </p:cNvSpPr>
          <p:nvPr>
            <p:ph type="title"/>
          </p:nvPr>
        </p:nvSpPr>
        <p:spPr>
          <a:xfrm>
            <a:off x="419825" y="2134750"/>
            <a:ext cx="8304300" cy="1975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8" name="Google Shape;648;p126"/>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49" name="Google Shape;649;p126"/>
          <p:cNvPicPr preferRelativeResize="0"/>
          <p:nvPr/>
        </p:nvPicPr>
        <p:blipFill>
          <a:blip r:embed="rId2">
            <a:alphaModFix/>
          </a:blip>
          <a:stretch>
            <a:fillRect/>
          </a:stretch>
        </p:blipFill>
        <p:spPr>
          <a:xfrm>
            <a:off x="0" y="0"/>
            <a:ext cx="1653601" cy="985049"/>
          </a:xfrm>
          <a:prstGeom prst="rect">
            <a:avLst/>
          </a:prstGeom>
          <a:noFill/>
          <a:ln>
            <a:noFill/>
          </a:ln>
        </p:spPr>
      </p:pic>
      <p:pic>
        <p:nvPicPr>
          <p:cNvPr id="650" name="Google Shape;650;p126"/>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3">
  <p:cSld name="SECTION_HEADER_1">
    <p:bg>
      <p:bgPr>
        <a:blipFill>
          <a:blip r:embed="rId2">
            <a:alphaModFix/>
          </a:blip>
          <a:stretch>
            <a:fillRect/>
          </a:stretch>
        </a:blipFill>
        <a:effectLst/>
      </p:bgPr>
    </p:bg>
    <p:spTree>
      <p:nvGrpSpPr>
        <p:cNvPr id="1" name="Shape 651"/>
        <p:cNvGrpSpPr/>
        <p:nvPr/>
      </p:nvGrpSpPr>
      <p:grpSpPr>
        <a:xfrm>
          <a:off x="0" y="0"/>
          <a:ext cx="0" cy="0"/>
          <a:chOff x="0" y="0"/>
          <a:chExt cx="0" cy="0"/>
        </a:xfrm>
      </p:grpSpPr>
      <p:sp>
        <p:nvSpPr>
          <p:cNvPr id="652" name="Google Shape;652;p127"/>
          <p:cNvSpPr/>
          <p:nvPr/>
        </p:nvSpPr>
        <p:spPr>
          <a:xfrm>
            <a:off x="1067150" y="1970875"/>
            <a:ext cx="6893400" cy="111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27"/>
          <p:cNvSpPr txBox="1">
            <a:spLocks noGrp="1"/>
          </p:cNvSpPr>
          <p:nvPr>
            <p:ph type="title"/>
          </p:nvPr>
        </p:nvSpPr>
        <p:spPr>
          <a:xfrm>
            <a:off x="1307500" y="2073950"/>
            <a:ext cx="6451200" cy="841800"/>
          </a:xfrm>
          <a:prstGeom prst="rect">
            <a:avLst/>
          </a:prstGeom>
        </p:spPr>
        <p:txBody>
          <a:bodyPr spcFirstLastPara="1" wrap="square" lIns="0" tIns="0" rIns="0" bIns="0"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4" name="Google Shape;654;p127"/>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2 Cols" type="twoColTx">
  <p:cSld name="TITLE_AND_TWO_COLUMNS">
    <p:spTree>
      <p:nvGrpSpPr>
        <p:cNvPr id="1" name="Shape 655"/>
        <p:cNvGrpSpPr/>
        <p:nvPr/>
      </p:nvGrpSpPr>
      <p:grpSpPr>
        <a:xfrm>
          <a:off x="0" y="0"/>
          <a:ext cx="0" cy="0"/>
          <a:chOff x="0" y="0"/>
          <a:chExt cx="0" cy="0"/>
        </a:xfrm>
      </p:grpSpPr>
      <p:sp>
        <p:nvSpPr>
          <p:cNvPr id="656" name="Google Shape;656;p128"/>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7" name="Google Shape;657;p128"/>
          <p:cNvSpPr txBox="1">
            <a:spLocks noGrp="1"/>
          </p:cNvSpPr>
          <p:nvPr>
            <p:ph type="body" idx="1"/>
          </p:nvPr>
        </p:nvSpPr>
        <p:spPr>
          <a:xfrm>
            <a:off x="419825" y="103302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58" name="Google Shape;658;p128"/>
          <p:cNvSpPr txBox="1">
            <a:spLocks noGrp="1"/>
          </p:cNvSpPr>
          <p:nvPr>
            <p:ph type="body" idx="2"/>
          </p:nvPr>
        </p:nvSpPr>
        <p:spPr>
          <a:xfrm>
            <a:off x="4617375" y="1033075"/>
            <a:ext cx="4106700" cy="30774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59" name="Google Shape;659;p128"/>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0" name="Google Shape;660;p128"/>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Subtitle, 2 Cols">
  <p:cSld name="TITLE_AND_TWO_COLUMNS_1">
    <p:spTree>
      <p:nvGrpSpPr>
        <p:cNvPr id="1" name="Shape 661"/>
        <p:cNvGrpSpPr/>
        <p:nvPr/>
      </p:nvGrpSpPr>
      <p:grpSpPr>
        <a:xfrm>
          <a:off x="0" y="0"/>
          <a:ext cx="0" cy="0"/>
          <a:chOff x="0" y="0"/>
          <a:chExt cx="0" cy="0"/>
        </a:xfrm>
      </p:grpSpPr>
      <p:sp>
        <p:nvSpPr>
          <p:cNvPr id="662" name="Google Shape;662;p129"/>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3" name="Google Shape;663;p129"/>
          <p:cNvSpPr txBox="1">
            <a:spLocks noGrp="1"/>
          </p:cNvSpPr>
          <p:nvPr>
            <p:ph type="body" idx="1"/>
          </p:nvPr>
        </p:nvSpPr>
        <p:spPr>
          <a:xfrm>
            <a:off x="419825" y="184952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64" name="Google Shape;664;p129"/>
          <p:cNvSpPr txBox="1">
            <a:spLocks noGrp="1"/>
          </p:cNvSpPr>
          <p:nvPr>
            <p:ph type="body" idx="2"/>
          </p:nvPr>
        </p:nvSpPr>
        <p:spPr>
          <a:xfrm>
            <a:off x="4617350" y="1849375"/>
            <a:ext cx="4106700" cy="2719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65" name="Google Shape;665;p129"/>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6" name="Google Shape;666;p129"/>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667" name="Google Shape;667;p129"/>
          <p:cNvSpPr txBox="1">
            <a:spLocks noGrp="1"/>
          </p:cNvSpPr>
          <p:nvPr>
            <p:ph type="subTitle" idx="3"/>
          </p:nvPr>
        </p:nvSpPr>
        <p:spPr>
          <a:xfrm>
            <a:off x="419825" y="1033025"/>
            <a:ext cx="8173200" cy="466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8"/>
        <p:cNvGrpSpPr/>
        <p:nvPr/>
      </p:nvGrpSpPr>
      <p:grpSpPr>
        <a:xfrm>
          <a:off x="0" y="0"/>
          <a:ext cx="0" cy="0"/>
          <a:chOff x="0" y="0"/>
          <a:chExt cx="0" cy="0"/>
        </a:xfrm>
      </p:grpSpPr>
      <p:sp>
        <p:nvSpPr>
          <p:cNvPr id="669" name="Google Shape;669;p13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0" name="Google Shape;670;p13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1" name="Google Shape;671;p13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672" name="Google Shape;672;p130"/>
          <p:cNvGraphicFramePr/>
          <p:nvPr/>
        </p:nvGraphicFramePr>
        <p:xfrm>
          <a:off x="419825" y="921415"/>
          <a:ext cx="8313000" cy="36205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37500">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500">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2515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8"/>
        <p:cNvGrpSpPr/>
        <p:nvPr/>
      </p:nvGrpSpPr>
      <p:grpSpPr>
        <a:xfrm>
          <a:off x="0" y="0"/>
          <a:ext cx="0" cy="0"/>
          <a:chOff x="0" y="0"/>
          <a:chExt cx="0" cy="0"/>
        </a:xfrm>
      </p:grpSpPr>
      <p:sp>
        <p:nvSpPr>
          <p:cNvPr id="669" name="Google Shape;669;p13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0" name="Google Shape;670;p13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1" name="Google Shape;671;p13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672" name="Google Shape;672;p130"/>
          <p:cNvGraphicFramePr/>
          <p:nvPr/>
        </p:nvGraphicFramePr>
        <p:xfrm>
          <a:off x="419825" y="921415"/>
          <a:ext cx="8313000" cy="36205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37500">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500">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2515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8"/>
        <p:cNvGrpSpPr/>
        <p:nvPr/>
      </p:nvGrpSpPr>
      <p:grpSpPr>
        <a:xfrm>
          <a:off x="0" y="0"/>
          <a:ext cx="0" cy="0"/>
          <a:chOff x="0" y="0"/>
          <a:chExt cx="0" cy="0"/>
        </a:xfrm>
      </p:grpSpPr>
      <p:sp>
        <p:nvSpPr>
          <p:cNvPr id="669" name="Google Shape;669;p130"/>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0" name="Google Shape;670;p130"/>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1" name="Google Shape;671;p130"/>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672" name="Google Shape;672;p130"/>
          <p:cNvGraphicFramePr/>
          <p:nvPr/>
        </p:nvGraphicFramePr>
        <p:xfrm>
          <a:off x="419825" y="921415"/>
          <a:ext cx="8313000" cy="3620550"/>
        </p:xfrm>
        <a:graphic>
          <a:graphicData uri="http://schemas.openxmlformats.org/drawingml/2006/table">
            <a:tbl>
              <a:tblPr>
                <a:noFill/>
              </a:tblPr>
              <a:tblGrid>
                <a:gridCol w="2753700">
                  <a:extLst>
                    <a:ext uri="{9D8B030D-6E8A-4147-A177-3AD203B41FA5}">
                      <a16:colId xmlns:a16="http://schemas.microsoft.com/office/drawing/2014/main" val="20000"/>
                    </a:ext>
                  </a:extLst>
                </a:gridCol>
                <a:gridCol w="2788300">
                  <a:extLst>
                    <a:ext uri="{9D8B030D-6E8A-4147-A177-3AD203B41FA5}">
                      <a16:colId xmlns:a16="http://schemas.microsoft.com/office/drawing/2014/main" val="20001"/>
                    </a:ext>
                  </a:extLst>
                </a:gridCol>
                <a:gridCol w="2771000">
                  <a:extLst>
                    <a:ext uri="{9D8B030D-6E8A-4147-A177-3AD203B41FA5}">
                      <a16:colId xmlns:a16="http://schemas.microsoft.com/office/drawing/2014/main" val="20002"/>
                    </a:ext>
                  </a:extLst>
                </a:gridCol>
              </a:tblGrid>
              <a:tr h="737500">
                <a:tc>
                  <a:txBody>
                    <a:bodyPr/>
                    <a:lstStyle/>
                    <a:p>
                      <a:pPr marL="0" lvl="0" indent="0" algn="ctr" rtl="0">
                        <a:spcBef>
                          <a:spcPts val="0"/>
                        </a:spcBef>
                        <a:spcAft>
                          <a:spcPts val="0"/>
                        </a:spcAft>
                        <a:buNone/>
                      </a:pP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solidFill>
                          <a:srgbClr val="FFFFFF"/>
                        </a:solidFill>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rgbClr val="FFFFFF"/>
                          </a:solidFill>
                          <a:latin typeface="IBM Plex Sans"/>
                          <a:ea typeface="IBM Plex Sans"/>
                          <a:cs typeface="IBM Plex Sans"/>
                          <a:sym typeface="IBM Plex Sans"/>
                        </a:rPr>
                        <a:t>Heading</a:t>
                      </a:r>
                      <a:endParaRPr sz="2000" b="1">
                        <a:latin typeface="IBM Plex Sans"/>
                        <a:ea typeface="IBM Plex Sans"/>
                        <a:cs typeface="IBM Plex Sans"/>
                        <a:sym typeface="IBM Plex Sans"/>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500">
                <a:tc>
                  <a:txBody>
                    <a:bodyPr/>
                    <a:lstStyle/>
                    <a:p>
                      <a:pPr marL="0" lvl="0" indent="0" algn="ctr" rtl="0">
                        <a:spcBef>
                          <a:spcPts val="0"/>
                        </a:spcBef>
                        <a:spcAft>
                          <a:spcPts val="0"/>
                        </a:spcAft>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50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25150">
                <a:tc>
                  <a:txBody>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L="182875" marR="182875" marT="182875" marB="1828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73"/>
        <p:cNvGrpSpPr/>
        <p:nvPr/>
      </p:nvGrpSpPr>
      <p:grpSpPr>
        <a:xfrm>
          <a:off x="0" y="0"/>
          <a:ext cx="0" cy="0"/>
          <a:chOff x="0" y="0"/>
          <a:chExt cx="0" cy="0"/>
        </a:xfrm>
      </p:grpSpPr>
      <p:sp>
        <p:nvSpPr>
          <p:cNvPr id="674" name="Google Shape;674;p131"/>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5" name="Google Shape;675;p131"/>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6" name="Google Shape;676;p131"/>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677"/>
        <p:cNvGrpSpPr/>
        <p:nvPr/>
      </p:nvGrpSpPr>
      <p:grpSpPr>
        <a:xfrm>
          <a:off x="0" y="0"/>
          <a:ext cx="0" cy="0"/>
          <a:chOff x="0" y="0"/>
          <a:chExt cx="0" cy="0"/>
        </a:xfrm>
      </p:grpSpPr>
      <p:sp>
        <p:nvSpPr>
          <p:cNvPr id="678" name="Google Shape;678;p132"/>
          <p:cNvSpPr txBox="1">
            <a:spLocks noGrp="1"/>
          </p:cNvSpPr>
          <p:nvPr>
            <p:ph type="title"/>
          </p:nvPr>
        </p:nvSpPr>
        <p:spPr>
          <a:xfrm>
            <a:off x="419825" y="343025"/>
            <a:ext cx="8313000" cy="578400"/>
          </a:xfrm>
          <a:prstGeom prst="rect">
            <a:avLst/>
          </a:prstGeom>
        </p:spPr>
        <p:txBody>
          <a:bodyPr spcFirstLastPara="1" wrap="square" lIns="0" tIns="0" rIns="0" bIns="0" anchor="t" anchorCtr="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9" name="Google Shape;679;p132"/>
          <p:cNvSpPr txBox="1">
            <a:spLocks noGrp="1"/>
          </p:cNvSpPr>
          <p:nvPr>
            <p:ph type="sldNum" idx="12"/>
          </p:nvPr>
        </p:nvSpPr>
        <p:spPr>
          <a:xfrm>
            <a:off x="8472458" y="461772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80" name="Google Shape;680;p132"/>
          <p:cNvPicPr preferRelativeResize="0"/>
          <p:nvPr/>
        </p:nvPicPr>
        <p:blipFill rotWithShape="1">
          <a:blip r:embed="rId2">
            <a:alphaModFix/>
          </a:blip>
          <a:srcRect/>
          <a:stretch/>
        </p:blipFill>
        <p:spPr>
          <a:xfrm>
            <a:off x="0" y="4018355"/>
            <a:ext cx="9144003" cy="11251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theme" Target="../theme/theme10.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theme" Target="../theme/theme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8" Type="http://schemas.openxmlformats.org/officeDocument/2006/relationships/slideLayout" Target="../slideLayouts/slideLayout92.xml"/><Relationship Id="rId3"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theme" Target="../theme/theme7.xml"/><Relationship Id="rId20" Type="http://schemas.openxmlformats.org/officeDocument/2006/relationships/slideLayout" Target="../slideLayouts/slideLayout143.xml"/><Relationship Id="rId41"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theme" Target="../theme/theme8.xml"/><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theme" Target="../theme/theme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314325" y="273844"/>
            <a:ext cx="851535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314325" y="1369219"/>
            <a:ext cx="851535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6772275" y="4767263"/>
            <a:ext cx="2057400" cy="273844"/>
          </a:xfrm>
          <a:prstGeom prst="rect">
            <a:avLst/>
          </a:prstGeom>
        </p:spPr>
        <p:txBody>
          <a:bodyPr vert="horz" lIns="91440" tIns="45720" rIns="91440" bIns="45720" rtlCol="0" anchor="ctr"/>
          <a:lstStyle>
            <a:lvl1pPr algn="r">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314325" y="4767263"/>
            <a:ext cx="5153286"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p>
        </p:txBody>
      </p:sp>
    </p:spTree>
    <p:custDataLst>
      <p:tags r:id="rId27"/>
    </p:custDataLst>
    <p:extLst>
      <p:ext uri="{BB962C8B-B14F-4D97-AF65-F5344CB8AC3E}">
        <p14:creationId xmlns:p14="http://schemas.microsoft.com/office/powerpoint/2010/main" val="326132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Lst>
  <p:hf hdr="0" dt="0"/>
  <p:txStyles>
    <p:titleStyle>
      <a:lvl1pPr algn="l" defTabSz="685800" rtl="0" eaLnBrk="1" latinLnBrk="0" hangingPunct="1">
        <a:lnSpc>
          <a:spcPct val="90000"/>
        </a:lnSpc>
        <a:spcBef>
          <a:spcPct val="0"/>
        </a:spcBef>
        <a:buNone/>
        <a:defRPr sz="30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8" userDrawn="1">
          <p15:clr>
            <a:srgbClr val="F26B43"/>
          </p15:clr>
        </p15:guide>
        <p15:guide id="4" pos="55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endParaRPr/>
          </a:p>
        </p:txBody>
      </p:sp>
      <p:sp>
        <p:nvSpPr>
          <p:cNvPr id="55" name="Google Shape;55;p14"/>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300"/>
              <a:buNone/>
              <a:defRPr sz="1600" b="0" i="0" u="none" strike="noStrike" cap="none"/>
            </a:lvl1pPr>
            <a:lvl2pPr marL="914400" marR="0" lvl="1" indent="-228600" algn="l" rtl="0">
              <a:spcBef>
                <a:spcPts val="0"/>
              </a:spcBef>
              <a:spcAft>
                <a:spcPts val="0"/>
              </a:spcAft>
              <a:buSzPts val="1300"/>
              <a:buNone/>
              <a:defRPr sz="1600" b="0" i="0" u="none" strike="noStrike" cap="none"/>
            </a:lvl2pPr>
            <a:lvl3pPr marL="1371600" marR="0" lvl="2" indent="-228600" algn="l" rtl="0">
              <a:spcBef>
                <a:spcPts val="0"/>
              </a:spcBef>
              <a:spcAft>
                <a:spcPts val="0"/>
              </a:spcAft>
              <a:buSzPts val="1300"/>
              <a:buNone/>
              <a:defRPr sz="1600" b="0" i="0" u="none" strike="noStrike" cap="none"/>
            </a:lvl3pPr>
            <a:lvl4pPr marL="1828800" marR="0" lvl="3" indent="-228600" algn="l" rtl="0">
              <a:spcBef>
                <a:spcPts val="0"/>
              </a:spcBef>
              <a:spcAft>
                <a:spcPts val="0"/>
              </a:spcAft>
              <a:buSzPts val="1300"/>
              <a:buNone/>
              <a:defRPr sz="1600" b="0" i="0" u="none" strike="noStrike" cap="none"/>
            </a:lvl4pPr>
            <a:lvl5pPr marL="2286000" marR="0" lvl="4" indent="-228600" algn="l" rtl="0">
              <a:spcBef>
                <a:spcPts val="0"/>
              </a:spcBef>
              <a:spcAft>
                <a:spcPts val="0"/>
              </a:spcAft>
              <a:buSzPts val="1300"/>
              <a:buNone/>
              <a:defRPr sz="1600" b="0" i="0" u="none" strike="noStrike" cap="none"/>
            </a:lvl5pPr>
            <a:lvl6pPr marL="2743200" marR="0" lvl="5" indent="-228600" algn="l" rtl="0">
              <a:spcBef>
                <a:spcPts val="0"/>
              </a:spcBef>
              <a:spcAft>
                <a:spcPts val="0"/>
              </a:spcAft>
              <a:buSzPts val="1300"/>
              <a:buNone/>
              <a:defRPr sz="1600" b="0" i="0" u="none" strike="noStrike" cap="none"/>
            </a:lvl6pPr>
            <a:lvl7pPr marL="3200400" marR="0" lvl="6" indent="-228600" algn="l" rtl="0">
              <a:spcBef>
                <a:spcPts val="0"/>
              </a:spcBef>
              <a:spcAft>
                <a:spcPts val="0"/>
              </a:spcAft>
              <a:buSzPts val="1300"/>
              <a:buNone/>
              <a:defRPr sz="1600" b="0" i="0" u="none" strike="noStrike" cap="none"/>
            </a:lvl7pPr>
            <a:lvl8pPr marL="3657600" marR="0" lvl="7" indent="-228600" algn="l" rtl="0">
              <a:spcBef>
                <a:spcPts val="0"/>
              </a:spcBef>
              <a:spcAft>
                <a:spcPts val="0"/>
              </a:spcAft>
              <a:buSzPts val="1300"/>
              <a:buNone/>
              <a:defRPr sz="1600" b="0" i="0" u="none" strike="noStrike" cap="none"/>
            </a:lvl8pPr>
            <a:lvl9pPr marL="4114800" marR="0" lvl="8" indent="-228600" algn="l" rtl="0">
              <a:spcBef>
                <a:spcPts val="0"/>
              </a:spcBef>
              <a:spcAft>
                <a:spcPts val="0"/>
              </a:spcAft>
              <a:buSzPts val="1300"/>
              <a:buNone/>
              <a:defRPr sz="1600" b="0" i="0" u="none" strike="noStrike" cap="none"/>
            </a:lvl9pPr>
          </a:lstStyle>
          <a:p>
            <a:endParaRPr/>
          </a:p>
        </p:txBody>
      </p:sp>
      <p:sp>
        <p:nvSpPr>
          <p:cNvPr id="56" name="Google Shape;56;p14"/>
          <p:cNvSpPr txBox="1">
            <a:spLocks noGrp="1"/>
          </p:cNvSpPr>
          <p:nvPr>
            <p:ph type="dt" idx="10"/>
          </p:nvPr>
        </p:nvSpPr>
        <p:spPr>
          <a:xfrm>
            <a:off x="457172" y="4685192"/>
            <a:ext cx="2130300" cy="3543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endParaRPr/>
          </a:p>
        </p:txBody>
      </p:sp>
      <p:sp>
        <p:nvSpPr>
          <p:cNvPr id="57" name="Google Shape;57;p14"/>
          <p:cNvSpPr txBox="1">
            <a:spLocks noGrp="1"/>
          </p:cNvSpPr>
          <p:nvPr>
            <p:ph type="ftr" idx="11"/>
          </p:nvPr>
        </p:nvSpPr>
        <p:spPr>
          <a:xfrm>
            <a:off x="3127054" y="4685192"/>
            <a:ext cx="2898000" cy="3543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300"/>
              <a:buNone/>
              <a:defRPr sz="1600" b="0" i="0" u="none" strike="noStrike" cap="none"/>
            </a:lvl1pPr>
            <a:lvl2pPr marR="0" lvl="1" algn="l" rtl="0">
              <a:spcBef>
                <a:spcPts val="0"/>
              </a:spcBef>
              <a:spcAft>
                <a:spcPts val="0"/>
              </a:spcAft>
              <a:buSzPts val="1300"/>
              <a:buNone/>
              <a:defRPr sz="1600" b="0" i="0" u="none" strike="noStrike" cap="none"/>
            </a:lvl2pPr>
            <a:lvl3pPr marR="0" lvl="2" algn="l" rtl="0">
              <a:spcBef>
                <a:spcPts val="0"/>
              </a:spcBef>
              <a:spcAft>
                <a:spcPts val="0"/>
              </a:spcAft>
              <a:buSzPts val="1300"/>
              <a:buNone/>
              <a:defRPr sz="1600" b="0" i="0" u="none" strike="noStrike" cap="none"/>
            </a:lvl3pPr>
            <a:lvl4pPr marR="0" lvl="3" algn="l" rtl="0">
              <a:spcBef>
                <a:spcPts val="0"/>
              </a:spcBef>
              <a:spcAft>
                <a:spcPts val="0"/>
              </a:spcAft>
              <a:buSzPts val="1300"/>
              <a:buNone/>
              <a:defRPr sz="1600" b="0" i="0" u="none" strike="noStrike" cap="none"/>
            </a:lvl4pPr>
            <a:lvl5pPr marR="0" lvl="4" algn="l" rtl="0">
              <a:spcBef>
                <a:spcPts val="0"/>
              </a:spcBef>
              <a:spcAft>
                <a:spcPts val="0"/>
              </a:spcAft>
              <a:buSzPts val="1300"/>
              <a:buNone/>
              <a:defRPr sz="1600" b="0" i="0" u="none" strike="noStrike" cap="none"/>
            </a:lvl5pPr>
            <a:lvl6pPr marR="0" lvl="5" algn="l" rtl="0">
              <a:spcBef>
                <a:spcPts val="0"/>
              </a:spcBef>
              <a:spcAft>
                <a:spcPts val="0"/>
              </a:spcAft>
              <a:buSzPts val="1300"/>
              <a:buNone/>
              <a:defRPr sz="1600" b="0" i="0" u="none" strike="noStrike" cap="none"/>
            </a:lvl6pPr>
            <a:lvl7pPr marR="0" lvl="6" algn="l" rtl="0">
              <a:spcBef>
                <a:spcPts val="0"/>
              </a:spcBef>
              <a:spcAft>
                <a:spcPts val="0"/>
              </a:spcAft>
              <a:buSzPts val="1300"/>
              <a:buNone/>
              <a:defRPr sz="1600" b="0" i="0" u="none" strike="noStrike" cap="none"/>
            </a:lvl7pPr>
            <a:lvl8pPr marR="0" lvl="7" algn="l" rtl="0">
              <a:spcBef>
                <a:spcPts val="0"/>
              </a:spcBef>
              <a:spcAft>
                <a:spcPts val="0"/>
              </a:spcAft>
              <a:buSzPts val="1300"/>
              <a:buNone/>
              <a:defRPr sz="1600" b="0" i="0" u="none" strike="noStrike" cap="none"/>
            </a:lvl8pPr>
            <a:lvl9pPr marR="0" lvl="8" algn="l" rtl="0">
              <a:spcBef>
                <a:spcPts val="0"/>
              </a:spcBef>
              <a:spcAft>
                <a:spcPts val="0"/>
              </a:spcAft>
              <a:buSzPts val="1300"/>
              <a:buNone/>
              <a:defRPr sz="1600" b="0" i="0" u="none" strike="noStrike" cap="none"/>
            </a:lvl9pPr>
          </a:lstStyle>
          <a:p>
            <a:r>
              <a:rPr lang="nl-NL"/>
              <a:t>This work is licensed under a [Creative Commons Attribution 4.0 International License][cc-by].​  ​  Use or Adaption of this work requires attribution to the FinOps Foundation under the ccby4.0 license. ​</a:t>
            </a:r>
            <a:endParaRPr/>
          </a:p>
        </p:txBody>
      </p:sp>
      <p:sp>
        <p:nvSpPr>
          <p:cNvPr id="58" name="Google Shape;58;p14"/>
          <p:cNvSpPr txBox="1">
            <a:spLocks noGrp="1"/>
          </p:cNvSpPr>
          <p:nvPr>
            <p:ph type="sldNum" idx="12"/>
          </p:nvPr>
        </p:nvSpPr>
        <p:spPr>
          <a:xfrm>
            <a:off x="6555842" y="4685192"/>
            <a:ext cx="2130300" cy="3543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b="0" i="0" u="none" strike="noStrike" cap="none">
                <a:latin typeface="Times New Roman"/>
                <a:ea typeface="Times New Roman"/>
                <a:cs typeface="Times New Roman"/>
                <a:sym typeface="Times New Roman"/>
              </a:defRPr>
            </a:lvl1pPr>
            <a:lvl2pPr marL="0" marR="0" lvl="1" indent="0" algn="r" rtl="0">
              <a:spcBef>
                <a:spcPts val="0"/>
              </a:spcBef>
              <a:buNone/>
              <a:defRPr sz="1300" b="0" i="0" u="none" strike="noStrike" cap="none">
                <a:latin typeface="Times New Roman"/>
                <a:ea typeface="Times New Roman"/>
                <a:cs typeface="Times New Roman"/>
                <a:sym typeface="Times New Roman"/>
              </a:defRPr>
            </a:lvl2pPr>
            <a:lvl3pPr marL="0" marR="0" lvl="2" indent="0" algn="r" rtl="0">
              <a:spcBef>
                <a:spcPts val="0"/>
              </a:spcBef>
              <a:buNone/>
              <a:defRPr sz="1300" b="0" i="0" u="none" strike="noStrike" cap="none">
                <a:latin typeface="Times New Roman"/>
                <a:ea typeface="Times New Roman"/>
                <a:cs typeface="Times New Roman"/>
                <a:sym typeface="Times New Roman"/>
              </a:defRPr>
            </a:lvl3pPr>
            <a:lvl4pPr marL="0" marR="0" lvl="3" indent="0" algn="r" rtl="0">
              <a:spcBef>
                <a:spcPts val="0"/>
              </a:spcBef>
              <a:buNone/>
              <a:defRPr sz="1300" b="0" i="0" u="none" strike="noStrike" cap="none">
                <a:latin typeface="Times New Roman"/>
                <a:ea typeface="Times New Roman"/>
                <a:cs typeface="Times New Roman"/>
                <a:sym typeface="Times New Roman"/>
              </a:defRPr>
            </a:lvl4pPr>
            <a:lvl5pPr marL="0" marR="0" lvl="4" indent="0" algn="r" rtl="0">
              <a:spcBef>
                <a:spcPts val="0"/>
              </a:spcBef>
              <a:buNone/>
              <a:defRPr sz="1300" b="0" i="0" u="none" strike="noStrike" cap="none">
                <a:latin typeface="Times New Roman"/>
                <a:ea typeface="Times New Roman"/>
                <a:cs typeface="Times New Roman"/>
                <a:sym typeface="Times New Roman"/>
              </a:defRPr>
            </a:lvl5pPr>
            <a:lvl6pPr marL="0" marR="0" lvl="5" indent="0" algn="r" rtl="0">
              <a:spcBef>
                <a:spcPts val="0"/>
              </a:spcBef>
              <a:buNone/>
              <a:defRPr sz="1300" b="0" i="0" u="none" strike="noStrike" cap="none">
                <a:latin typeface="Times New Roman"/>
                <a:ea typeface="Times New Roman"/>
                <a:cs typeface="Times New Roman"/>
                <a:sym typeface="Times New Roman"/>
              </a:defRPr>
            </a:lvl6pPr>
            <a:lvl7pPr marL="0" marR="0" lvl="6" indent="0" algn="r" rtl="0">
              <a:spcBef>
                <a:spcPts val="0"/>
              </a:spcBef>
              <a:buNone/>
              <a:defRPr sz="1300" b="0" i="0" u="none" strike="noStrike" cap="none">
                <a:latin typeface="Times New Roman"/>
                <a:ea typeface="Times New Roman"/>
                <a:cs typeface="Times New Roman"/>
                <a:sym typeface="Times New Roman"/>
              </a:defRPr>
            </a:lvl7pPr>
            <a:lvl8pPr marL="0" marR="0" lvl="7" indent="0" algn="r" rtl="0">
              <a:spcBef>
                <a:spcPts val="0"/>
              </a:spcBef>
              <a:buNone/>
              <a:defRPr sz="1300" b="0" i="0" u="none" strike="noStrike" cap="none">
                <a:latin typeface="Times New Roman"/>
                <a:ea typeface="Times New Roman"/>
                <a:cs typeface="Times New Roman"/>
                <a:sym typeface="Times New Roman"/>
              </a:defRPr>
            </a:lvl8pPr>
            <a:lvl9pPr marL="0" marR="0" lvl="8" indent="0" algn="r" rtl="0">
              <a:spcBef>
                <a:spcPts val="0"/>
              </a:spcBef>
              <a:buNone/>
              <a:defRPr sz="1300" b="0" i="0" u="none" strike="noStrike" cap="none">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132250" y="12990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8761D"/>
              </a:buClr>
              <a:buSzPts val="2800"/>
              <a:buFont typeface="Arial"/>
              <a:buNone/>
              <a:defRPr sz="2800" b="1" i="0" u="none" strike="noStrike" cap="none">
                <a:solidFill>
                  <a:srgbClr val="38761D"/>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5" name="Google Shape;1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6" name="Google Shape;1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8"/>
          <p:cNvSpPr txBox="1"/>
          <p:nvPr/>
        </p:nvSpPr>
        <p:spPr>
          <a:xfrm>
            <a:off x="-46325" y="-95350"/>
            <a:ext cx="6114600" cy="27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rgbClr val="38761D"/>
                </a:solidFill>
                <a:latin typeface="Arial"/>
                <a:ea typeface="Arial"/>
                <a:cs typeface="Arial"/>
                <a:sym typeface="Arial"/>
              </a:rPr>
              <a:t>Afstandsles (Lesweek 30/30-3/04)  1TIN security essentials 2019-2020 </a:t>
            </a:r>
            <a:endParaRPr sz="1000" b="0" i="1" u="none" strike="noStrike" cap="none">
              <a:solidFill>
                <a:srgbClr val="38761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71"/>
        <p:cNvGrpSpPr/>
        <p:nvPr/>
      </p:nvGrpSpPr>
      <p:grpSpPr>
        <a:xfrm>
          <a:off x="0" y="0"/>
          <a:ext cx="0" cy="0"/>
          <a:chOff x="0" y="0"/>
          <a:chExt cx="0" cy="0"/>
        </a:xfrm>
      </p:grpSpPr>
      <p:sp>
        <p:nvSpPr>
          <p:cNvPr id="172" name="Google Shape;172;p40"/>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3" name="Google Shape;173;p40"/>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4" name="Google Shape;174;p40"/>
          <p:cNvSpPr txBox="1">
            <a:spLocks noGrp="1"/>
          </p:cNvSpPr>
          <p:nvPr>
            <p:ph type="dt" idx="10"/>
          </p:nvPr>
        </p:nvSpPr>
        <p:spPr>
          <a:xfrm>
            <a:off x="457172" y="4685192"/>
            <a:ext cx="2130300" cy="35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75" name="Google Shape;175;p40"/>
          <p:cNvSpPr txBox="1">
            <a:spLocks noGrp="1"/>
          </p:cNvSpPr>
          <p:nvPr>
            <p:ph type="ftr" idx="11"/>
          </p:nvPr>
        </p:nvSpPr>
        <p:spPr>
          <a:xfrm>
            <a:off x="3127054" y="4685192"/>
            <a:ext cx="2898000" cy="35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r>
              <a:rPr lang="nl-NL"/>
              <a:t>This work is licensed under a [Creative Commons Attribution 4.0 International License][cc-by].​  ​  Use or Adaption of this work requires attribution to the FinOps Foundation under the ccby4.0 license. ​</a:t>
            </a:r>
            <a:endParaRPr/>
          </a:p>
        </p:txBody>
      </p:sp>
      <p:sp>
        <p:nvSpPr>
          <p:cNvPr id="176" name="Google Shape;176;p40"/>
          <p:cNvSpPr txBox="1">
            <a:spLocks noGrp="1"/>
          </p:cNvSpPr>
          <p:nvPr>
            <p:ph type="sldNum" idx="12"/>
          </p:nvPr>
        </p:nvSpPr>
        <p:spPr>
          <a:xfrm>
            <a:off x="6555842" y="4685192"/>
            <a:ext cx="2130300" cy="354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0"/>
        <p:cNvGrpSpPr/>
        <p:nvPr/>
      </p:nvGrpSpPr>
      <p:grpSpPr>
        <a:xfrm>
          <a:off x="0" y="0"/>
          <a:ext cx="0" cy="0"/>
          <a:chOff x="0" y="0"/>
          <a:chExt cx="0" cy="0"/>
        </a:xfrm>
      </p:grpSpPr>
      <p:sp>
        <p:nvSpPr>
          <p:cNvPr id="191" name="Google Shape;19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2F3F4E"/>
              </a:buClr>
              <a:buSzPts val="2800"/>
              <a:buFont typeface="IBM Plex Sans"/>
              <a:buNone/>
              <a:defRPr sz="2800" b="1">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92" name="Google Shape;192;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marL="914400" lvl="1"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marL="1828800" lvl="3"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marL="2286000" lvl="4"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marL="2743200" lvl="5"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marL="3200400" lvl="6"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marL="3657600" lvl="7"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marL="4114800" lvl="8"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a:endParaRPr/>
          </a:p>
        </p:txBody>
      </p:sp>
      <p:sp>
        <p:nvSpPr>
          <p:cNvPr id="193" name="Google Shape;19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6"/>
        <p:cNvGrpSpPr/>
        <p:nvPr/>
      </p:nvGrpSpPr>
      <p:grpSpPr>
        <a:xfrm>
          <a:off x="0" y="0"/>
          <a:ext cx="0" cy="0"/>
          <a:chOff x="0" y="0"/>
          <a:chExt cx="0" cy="0"/>
        </a:xfrm>
      </p:grpSpPr>
      <p:sp>
        <p:nvSpPr>
          <p:cNvPr id="607" name="Google Shape;607;p119"/>
          <p:cNvSpPr txBox="1">
            <a:spLocks noGrp="1"/>
          </p:cNvSpPr>
          <p:nvPr>
            <p:ph type="title"/>
          </p:nvPr>
        </p:nvSpPr>
        <p:spPr>
          <a:xfrm>
            <a:off x="419825" y="343025"/>
            <a:ext cx="8313000" cy="5784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2"/>
              </a:buClr>
              <a:buSzPts val="2800"/>
              <a:buFont typeface="IBM Plex Sans"/>
              <a:buNone/>
              <a:defRPr sz="2800" b="1">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8" name="Google Shape;608;p119"/>
          <p:cNvSpPr txBox="1">
            <a:spLocks noGrp="1"/>
          </p:cNvSpPr>
          <p:nvPr>
            <p:ph type="body" idx="1"/>
          </p:nvPr>
        </p:nvSpPr>
        <p:spPr>
          <a:xfrm>
            <a:off x="419825" y="1033025"/>
            <a:ext cx="8313000" cy="36876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2385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115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marL="2286000" lvl="4" indent="-3048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marL="2743200" lvl="5" indent="-29845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marL="3200400" lvl="6" indent="-2921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marL="3657600" lvl="7" indent="-28575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marL="4114800" lvl="8" indent="-2794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a:endParaRPr/>
          </a:p>
        </p:txBody>
      </p:sp>
      <p:sp>
        <p:nvSpPr>
          <p:cNvPr id="609" name="Google Shape;609;p119"/>
          <p:cNvSpPr txBox="1">
            <a:spLocks noGrp="1"/>
          </p:cNvSpPr>
          <p:nvPr>
            <p:ph type="sldNum" idx="12"/>
          </p:nvPr>
        </p:nvSpPr>
        <p:spPr>
          <a:xfrm>
            <a:off x="8472458" y="4617720"/>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IBM Plex Sans Medium"/>
                <a:ea typeface="IBM Plex Sans Medium"/>
                <a:cs typeface="IBM Plex Sans Medium"/>
                <a:sym typeface="IBM Plex Sans Medium"/>
              </a:defRPr>
            </a:lvl1pPr>
            <a:lvl2pPr lvl="1" algn="r" rtl="0">
              <a:buNone/>
              <a:defRPr sz="900">
                <a:solidFill>
                  <a:schemeClr val="dk2"/>
                </a:solidFill>
                <a:latin typeface="IBM Plex Sans Medium"/>
                <a:ea typeface="IBM Plex Sans Medium"/>
                <a:cs typeface="IBM Plex Sans Medium"/>
                <a:sym typeface="IBM Plex Sans Medium"/>
              </a:defRPr>
            </a:lvl2pPr>
            <a:lvl3pPr lvl="2" algn="r" rtl="0">
              <a:buNone/>
              <a:defRPr sz="900">
                <a:solidFill>
                  <a:schemeClr val="dk2"/>
                </a:solidFill>
                <a:latin typeface="IBM Plex Sans Medium"/>
                <a:ea typeface="IBM Plex Sans Medium"/>
                <a:cs typeface="IBM Plex Sans Medium"/>
                <a:sym typeface="IBM Plex Sans Medium"/>
              </a:defRPr>
            </a:lvl3pPr>
            <a:lvl4pPr lvl="3" algn="r" rtl="0">
              <a:buNone/>
              <a:defRPr sz="900">
                <a:solidFill>
                  <a:schemeClr val="dk2"/>
                </a:solidFill>
                <a:latin typeface="IBM Plex Sans Medium"/>
                <a:ea typeface="IBM Plex Sans Medium"/>
                <a:cs typeface="IBM Plex Sans Medium"/>
                <a:sym typeface="IBM Plex Sans Medium"/>
              </a:defRPr>
            </a:lvl4pPr>
            <a:lvl5pPr lvl="4" algn="r" rtl="0">
              <a:buNone/>
              <a:defRPr sz="900">
                <a:solidFill>
                  <a:schemeClr val="dk2"/>
                </a:solidFill>
                <a:latin typeface="IBM Plex Sans Medium"/>
                <a:ea typeface="IBM Plex Sans Medium"/>
                <a:cs typeface="IBM Plex Sans Medium"/>
                <a:sym typeface="IBM Plex Sans Medium"/>
              </a:defRPr>
            </a:lvl5pPr>
            <a:lvl6pPr lvl="5" algn="r" rtl="0">
              <a:buNone/>
              <a:defRPr sz="900">
                <a:solidFill>
                  <a:schemeClr val="dk2"/>
                </a:solidFill>
                <a:latin typeface="IBM Plex Sans Medium"/>
                <a:ea typeface="IBM Plex Sans Medium"/>
                <a:cs typeface="IBM Plex Sans Medium"/>
                <a:sym typeface="IBM Plex Sans Medium"/>
              </a:defRPr>
            </a:lvl6pPr>
            <a:lvl7pPr lvl="6" algn="r" rtl="0">
              <a:buNone/>
              <a:defRPr sz="900">
                <a:solidFill>
                  <a:schemeClr val="dk2"/>
                </a:solidFill>
                <a:latin typeface="IBM Plex Sans Medium"/>
                <a:ea typeface="IBM Plex Sans Medium"/>
                <a:cs typeface="IBM Plex Sans Medium"/>
                <a:sym typeface="IBM Plex Sans Medium"/>
              </a:defRPr>
            </a:lvl7pPr>
            <a:lvl8pPr lvl="7" algn="r" rtl="0">
              <a:buNone/>
              <a:defRPr sz="900">
                <a:solidFill>
                  <a:schemeClr val="dk2"/>
                </a:solidFill>
                <a:latin typeface="IBM Plex Sans Medium"/>
                <a:ea typeface="IBM Plex Sans Medium"/>
                <a:cs typeface="IBM Plex Sans Medium"/>
                <a:sym typeface="IBM Plex Sans Medium"/>
              </a:defRPr>
            </a:lvl8pPr>
            <a:lvl9pPr lvl="8" algn="r" rtl="0">
              <a:buNone/>
              <a:defRPr sz="900">
                <a:solidFill>
                  <a:schemeClr val="dk2"/>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solidFill>
                <a:schemeClr val="accent2"/>
              </a:solidFill>
            </a:endParaRPr>
          </a:p>
        </p:txBody>
      </p:sp>
      <p:sp>
        <p:nvSpPr>
          <p:cNvPr id="610" name="Google Shape;610;p119"/>
          <p:cNvSpPr txBox="1"/>
          <p:nvPr/>
        </p:nvSpPr>
        <p:spPr>
          <a:xfrm>
            <a:off x="3158792" y="4727448"/>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chemeClr val="accent2"/>
                </a:solidFill>
                <a:latin typeface="Roboto"/>
                <a:ea typeface="Roboto"/>
                <a:cs typeface="Roboto"/>
                <a:sym typeface="Roboto"/>
              </a:rPr>
              <a:t>Copyright 2019-202</a:t>
            </a:r>
            <a:r>
              <a:rPr lang="en" sz="700" b="1" i="1">
                <a:solidFill>
                  <a:schemeClr val="accent2"/>
                </a:solidFill>
                <a:latin typeface="Roboto"/>
                <a:ea typeface="Roboto"/>
                <a:cs typeface="Roboto"/>
                <a:sym typeface="Roboto"/>
              </a:rPr>
              <a:t>3</a:t>
            </a:r>
            <a:r>
              <a:rPr lang="en" sz="700" b="1" i="1" u="none" strike="noStrike" cap="non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997" r:id="rId11"/>
    <p:sldLayoutId id="2147483996"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98"/>
        <p:cNvGrpSpPr/>
        <p:nvPr/>
      </p:nvGrpSpPr>
      <p:grpSpPr>
        <a:xfrm>
          <a:off x="0" y="0"/>
          <a:ext cx="0" cy="0"/>
          <a:chOff x="0" y="0"/>
          <a:chExt cx="0" cy="0"/>
        </a:xfrm>
      </p:grpSpPr>
      <p:sp>
        <p:nvSpPr>
          <p:cNvPr id="799" name="Google Shape;799;p157"/>
          <p:cNvSpPr txBox="1">
            <a:spLocks noGrp="1"/>
          </p:cNvSpPr>
          <p:nvPr>
            <p:ph type="title"/>
          </p:nvPr>
        </p:nvSpPr>
        <p:spPr>
          <a:xfrm>
            <a:off x="419825" y="343025"/>
            <a:ext cx="8313000" cy="5784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2"/>
              </a:buClr>
              <a:buSzPts val="2800"/>
              <a:buFont typeface="IBM Plex Sans"/>
              <a:buNone/>
              <a:defRPr sz="2800" b="1">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00" name="Google Shape;800;p157"/>
          <p:cNvSpPr txBox="1">
            <a:spLocks noGrp="1"/>
          </p:cNvSpPr>
          <p:nvPr>
            <p:ph type="body" idx="1"/>
          </p:nvPr>
        </p:nvSpPr>
        <p:spPr>
          <a:xfrm>
            <a:off x="419825" y="1033025"/>
            <a:ext cx="8313000" cy="36876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2385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marL="1828800" lvl="3" indent="-31115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marL="2286000" lvl="4" indent="-3048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marL="2743200" lvl="5" indent="-29845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marL="3200400" lvl="6" indent="-2921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marL="3657600" lvl="7" indent="-28575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marL="4114800" lvl="8" indent="-2794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a:endParaRPr/>
          </a:p>
        </p:txBody>
      </p:sp>
      <p:sp>
        <p:nvSpPr>
          <p:cNvPr id="801" name="Google Shape;801;p157"/>
          <p:cNvSpPr txBox="1">
            <a:spLocks noGrp="1"/>
          </p:cNvSpPr>
          <p:nvPr>
            <p:ph type="sldNum" idx="12"/>
          </p:nvPr>
        </p:nvSpPr>
        <p:spPr>
          <a:xfrm>
            <a:off x="8472458" y="4617720"/>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IBM Plex Sans Medium"/>
                <a:ea typeface="IBM Plex Sans Medium"/>
                <a:cs typeface="IBM Plex Sans Medium"/>
                <a:sym typeface="IBM Plex Sans Medium"/>
              </a:defRPr>
            </a:lvl1pPr>
            <a:lvl2pPr lvl="1" algn="r" rtl="0">
              <a:buNone/>
              <a:defRPr sz="900">
                <a:solidFill>
                  <a:schemeClr val="dk2"/>
                </a:solidFill>
                <a:latin typeface="IBM Plex Sans Medium"/>
                <a:ea typeface="IBM Plex Sans Medium"/>
                <a:cs typeface="IBM Plex Sans Medium"/>
                <a:sym typeface="IBM Plex Sans Medium"/>
              </a:defRPr>
            </a:lvl2pPr>
            <a:lvl3pPr lvl="2" algn="r" rtl="0">
              <a:buNone/>
              <a:defRPr sz="900">
                <a:solidFill>
                  <a:schemeClr val="dk2"/>
                </a:solidFill>
                <a:latin typeface="IBM Plex Sans Medium"/>
                <a:ea typeface="IBM Plex Sans Medium"/>
                <a:cs typeface="IBM Plex Sans Medium"/>
                <a:sym typeface="IBM Plex Sans Medium"/>
              </a:defRPr>
            </a:lvl3pPr>
            <a:lvl4pPr lvl="3" algn="r" rtl="0">
              <a:buNone/>
              <a:defRPr sz="900">
                <a:solidFill>
                  <a:schemeClr val="dk2"/>
                </a:solidFill>
                <a:latin typeface="IBM Plex Sans Medium"/>
                <a:ea typeface="IBM Plex Sans Medium"/>
                <a:cs typeface="IBM Plex Sans Medium"/>
                <a:sym typeface="IBM Plex Sans Medium"/>
              </a:defRPr>
            </a:lvl4pPr>
            <a:lvl5pPr lvl="4" algn="r" rtl="0">
              <a:buNone/>
              <a:defRPr sz="900">
                <a:solidFill>
                  <a:schemeClr val="dk2"/>
                </a:solidFill>
                <a:latin typeface="IBM Plex Sans Medium"/>
                <a:ea typeface="IBM Plex Sans Medium"/>
                <a:cs typeface="IBM Plex Sans Medium"/>
                <a:sym typeface="IBM Plex Sans Medium"/>
              </a:defRPr>
            </a:lvl5pPr>
            <a:lvl6pPr lvl="5" algn="r" rtl="0">
              <a:buNone/>
              <a:defRPr sz="900">
                <a:solidFill>
                  <a:schemeClr val="dk2"/>
                </a:solidFill>
                <a:latin typeface="IBM Plex Sans Medium"/>
                <a:ea typeface="IBM Plex Sans Medium"/>
                <a:cs typeface="IBM Plex Sans Medium"/>
                <a:sym typeface="IBM Plex Sans Medium"/>
              </a:defRPr>
            </a:lvl6pPr>
            <a:lvl7pPr lvl="6" algn="r" rtl="0">
              <a:buNone/>
              <a:defRPr sz="900">
                <a:solidFill>
                  <a:schemeClr val="dk2"/>
                </a:solidFill>
                <a:latin typeface="IBM Plex Sans Medium"/>
                <a:ea typeface="IBM Plex Sans Medium"/>
                <a:cs typeface="IBM Plex Sans Medium"/>
                <a:sym typeface="IBM Plex Sans Medium"/>
              </a:defRPr>
            </a:lvl7pPr>
            <a:lvl8pPr lvl="7" algn="r" rtl="0">
              <a:buNone/>
              <a:defRPr sz="900">
                <a:solidFill>
                  <a:schemeClr val="dk2"/>
                </a:solidFill>
                <a:latin typeface="IBM Plex Sans Medium"/>
                <a:ea typeface="IBM Plex Sans Medium"/>
                <a:cs typeface="IBM Plex Sans Medium"/>
                <a:sym typeface="IBM Plex Sans Medium"/>
              </a:defRPr>
            </a:lvl8pPr>
            <a:lvl9pPr lvl="8" algn="r" rtl="0">
              <a:buNone/>
              <a:defRPr sz="900">
                <a:solidFill>
                  <a:schemeClr val="dk2"/>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solidFill>
                <a:schemeClr val="accent2"/>
              </a:solidFill>
            </a:endParaRPr>
          </a:p>
        </p:txBody>
      </p:sp>
      <p:sp>
        <p:nvSpPr>
          <p:cNvPr id="802" name="Google Shape;802;p157"/>
          <p:cNvSpPr txBox="1"/>
          <p:nvPr/>
        </p:nvSpPr>
        <p:spPr>
          <a:xfrm>
            <a:off x="3158792" y="4727448"/>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chemeClr val="accent2"/>
                </a:solidFill>
                <a:latin typeface="Roboto"/>
                <a:ea typeface="Roboto"/>
                <a:cs typeface="Roboto"/>
                <a:sym typeface="Roboto"/>
              </a:rPr>
              <a:t>Copyright 2019-202</a:t>
            </a:r>
            <a:r>
              <a:rPr lang="en" sz="700" b="1" i="1">
                <a:solidFill>
                  <a:schemeClr val="accent2"/>
                </a:solidFill>
                <a:latin typeface="Roboto"/>
                <a:ea typeface="Roboto"/>
                <a:cs typeface="Roboto"/>
                <a:sym typeface="Roboto"/>
              </a:rPr>
              <a:t>3</a:t>
            </a:r>
            <a:r>
              <a:rPr lang="en" sz="700" b="1" i="1" u="none" strike="noStrike" cap="none">
                <a:solidFill>
                  <a:schemeClr val="accent2"/>
                </a:solidFill>
                <a:latin typeface="Roboto"/>
                <a:ea typeface="Roboto"/>
                <a:cs typeface="Roboto"/>
                <a:sym typeface="Roboto"/>
              </a:rPr>
              <a:t> FinOps Foundation – All rights reserved.</a:t>
            </a:r>
            <a:endParaRPr sz="1400">
              <a:solidFill>
                <a:schemeClr val="accen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6"/>
        <p:cNvGrpSpPr/>
        <p:nvPr/>
      </p:nvGrpSpPr>
      <p:grpSpPr>
        <a:xfrm>
          <a:off x="0" y="0"/>
          <a:ext cx="0" cy="0"/>
          <a:chOff x="0" y="0"/>
          <a:chExt cx="0" cy="0"/>
        </a:xfrm>
      </p:grpSpPr>
      <p:sp>
        <p:nvSpPr>
          <p:cNvPr id="1317" name="Google Shape;1317;p253"/>
          <p:cNvSpPr txBox="1">
            <a:spLocks noGrp="1"/>
          </p:cNvSpPr>
          <p:nvPr>
            <p:ph type="title"/>
          </p:nvPr>
        </p:nvSpPr>
        <p:spPr>
          <a:xfrm>
            <a:off x="419825" y="343025"/>
            <a:ext cx="8313000" cy="5784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2"/>
              </a:buClr>
              <a:buSzPts val="2800"/>
              <a:buFont typeface="IBM Plex Sans"/>
              <a:buNone/>
              <a:defRPr sz="2800" b="1">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18" name="Google Shape;1318;p253"/>
          <p:cNvSpPr txBox="1">
            <a:spLocks noGrp="1"/>
          </p:cNvSpPr>
          <p:nvPr>
            <p:ph type="body" idx="1"/>
          </p:nvPr>
        </p:nvSpPr>
        <p:spPr>
          <a:xfrm>
            <a:off x="419825" y="1033025"/>
            <a:ext cx="8313000" cy="36876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2385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marL="1828800" lvl="3" indent="-31115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marL="2286000" lvl="4" indent="-3048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marL="2743200" lvl="5" indent="-29845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marL="3200400" lvl="6" indent="-2921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marL="3657600" lvl="7" indent="-28575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marL="4114800" lvl="8" indent="-2794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a:endParaRPr/>
          </a:p>
        </p:txBody>
      </p:sp>
      <p:sp>
        <p:nvSpPr>
          <p:cNvPr id="1319" name="Google Shape;1319;p253"/>
          <p:cNvSpPr txBox="1">
            <a:spLocks noGrp="1"/>
          </p:cNvSpPr>
          <p:nvPr>
            <p:ph type="sldNum" idx="12"/>
          </p:nvPr>
        </p:nvSpPr>
        <p:spPr>
          <a:xfrm>
            <a:off x="8472458" y="4617720"/>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IBM Plex Sans Medium"/>
                <a:ea typeface="IBM Plex Sans Medium"/>
                <a:cs typeface="IBM Plex Sans Medium"/>
                <a:sym typeface="IBM Plex Sans Medium"/>
              </a:defRPr>
            </a:lvl1pPr>
            <a:lvl2pPr lvl="1" algn="r" rtl="0">
              <a:buNone/>
              <a:defRPr sz="900">
                <a:solidFill>
                  <a:schemeClr val="dk2"/>
                </a:solidFill>
                <a:latin typeface="IBM Plex Sans Medium"/>
                <a:ea typeface="IBM Plex Sans Medium"/>
                <a:cs typeface="IBM Plex Sans Medium"/>
                <a:sym typeface="IBM Plex Sans Medium"/>
              </a:defRPr>
            </a:lvl2pPr>
            <a:lvl3pPr lvl="2" algn="r" rtl="0">
              <a:buNone/>
              <a:defRPr sz="900">
                <a:solidFill>
                  <a:schemeClr val="dk2"/>
                </a:solidFill>
                <a:latin typeface="IBM Plex Sans Medium"/>
                <a:ea typeface="IBM Plex Sans Medium"/>
                <a:cs typeface="IBM Plex Sans Medium"/>
                <a:sym typeface="IBM Plex Sans Medium"/>
              </a:defRPr>
            </a:lvl3pPr>
            <a:lvl4pPr lvl="3" algn="r" rtl="0">
              <a:buNone/>
              <a:defRPr sz="900">
                <a:solidFill>
                  <a:schemeClr val="dk2"/>
                </a:solidFill>
                <a:latin typeface="IBM Plex Sans Medium"/>
                <a:ea typeface="IBM Plex Sans Medium"/>
                <a:cs typeface="IBM Plex Sans Medium"/>
                <a:sym typeface="IBM Plex Sans Medium"/>
              </a:defRPr>
            </a:lvl4pPr>
            <a:lvl5pPr lvl="4" algn="r" rtl="0">
              <a:buNone/>
              <a:defRPr sz="900">
                <a:solidFill>
                  <a:schemeClr val="dk2"/>
                </a:solidFill>
                <a:latin typeface="IBM Plex Sans Medium"/>
                <a:ea typeface="IBM Plex Sans Medium"/>
                <a:cs typeface="IBM Plex Sans Medium"/>
                <a:sym typeface="IBM Plex Sans Medium"/>
              </a:defRPr>
            </a:lvl5pPr>
            <a:lvl6pPr lvl="5" algn="r" rtl="0">
              <a:buNone/>
              <a:defRPr sz="900">
                <a:solidFill>
                  <a:schemeClr val="dk2"/>
                </a:solidFill>
                <a:latin typeface="IBM Plex Sans Medium"/>
                <a:ea typeface="IBM Plex Sans Medium"/>
                <a:cs typeface="IBM Plex Sans Medium"/>
                <a:sym typeface="IBM Plex Sans Medium"/>
              </a:defRPr>
            </a:lvl6pPr>
            <a:lvl7pPr lvl="6" algn="r" rtl="0">
              <a:buNone/>
              <a:defRPr sz="900">
                <a:solidFill>
                  <a:schemeClr val="dk2"/>
                </a:solidFill>
                <a:latin typeface="IBM Plex Sans Medium"/>
                <a:ea typeface="IBM Plex Sans Medium"/>
                <a:cs typeface="IBM Plex Sans Medium"/>
                <a:sym typeface="IBM Plex Sans Medium"/>
              </a:defRPr>
            </a:lvl7pPr>
            <a:lvl8pPr lvl="7" algn="r" rtl="0">
              <a:buNone/>
              <a:defRPr sz="900">
                <a:solidFill>
                  <a:schemeClr val="dk2"/>
                </a:solidFill>
                <a:latin typeface="IBM Plex Sans Medium"/>
                <a:ea typeface="IBM Plex Sans Medium"/>
                <a:cs typeface="IBM Plex Sans Medium"/>
                <a:sym typeface="IBM Plex Sans Medium"/>
              </a:defRPr>
            </a:lvl8pPr>
            <a:lvl9pPr lvl="8" algn="r" rtl="0">
              <a:buNone/>
              <a:defRPr sz="900">
                <a:solidFill>
                  <a:schemeClr val="dk2"/>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solidFill>
                <a:schemeClr val="accent2"/>
              </a:solidFill>
            </a:endParaRPr>
          </a:p>
        </p:txBody>
      </p:sp>
      <p:sp>
        <p:nvSpPr>
          <p:cNvPr id="1320" name="Google Shape;1320;p253"/>
          <p:cNvSpPr txBox="1"/>
          <p:nvPr/>
        </p:nvSpPr>
        <p:spPr>
          <a:xfrm>
            <a:off x="3158792" y="4727448"/>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chemeClr val="accent2"/>
                </a:solidFill>
                <a:latin typeface="Roboto"/>
                <a:ea typeface="Roboto"/>
                <a:cs typeface="Roboto"/>
                <a:sym typeface="Roboto"/>
              </a:rPr>
              <a:t>Copyright 2019-202</a:t>
            </a:r>
            <a:r>
              <a:rPr lang="en" sz="700" b="1" i="1">
                <a:solidFill>
                  <a:schemeClr val="accent2"/>
                </a:solidFill>
                <a:latin typeface="Roboto"/>
                <a:ea typeface="Roboto"/>
                <a:cs typeface="Roboto"/>
                <a:sym typeface="Roboto"/>
              </a:rPr>
              <a:t>3</a:t>
            </a:r>
            <a:r>
              <a:rPr lang="en" sz="700" b="1" i="1" u="none" strike="noStrike" cap="none">
                <a:solidFill>
                  <a:schemeClr val="accent2"/>
                </a:solidFill>
                <a:latin typeface="Roboto"/>
                <a:ea typeface="Roboto"/>
                <a:cs typeface="Roboto"/>
                <a:sym typeface="Roboto"/>
              </a:rPr>
              <a:t> FinOps Foundation – All rights reserved.</a:t>
            </a:r>
            <a:endParaRPr sz="1400">
              <a:solidFill>
                <a:schemeClr val="accen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45"/>
        <p:cNvGrpSpPr/>
        <p:nvPr/>
      </p:nvGrpSpPr>
      <p:grpSpPr>
        <a:xfrm>
          <a:off x="0" y="0"/>
          <a:ext cx="0" cy="0"/>
          <a:chOff x="0" y="0"/>
          <a:chExt cx="0" cy="0"/>
        </a:xfrm>
      </p:grpSpPr>
      <p:sp>
        <p:nvSpPr>
          <p:cNvPr id="1546" name="Google Shape;1546;p299"/>
          <p:cNvSpPr txBox="1">
            <a:spLocks noGrp="1"/>
          </p:cNvSpPr>
          <p:nvPr>
            <p:ph type="title"/>
          </p:nvPr>
        </p:nvSpPr>
        <p:spPr>
          <a:xfrm>
            <a:off x="419825" y="343025"/>
            <a:ext cx="8313000" cy="5784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2"/>
              </a:buClr>
              <a:buSzPts val="2800"/>
              <a:buFont typeface="IBM Plex Sans"/>
              <a:buNone/>
              <a:defRPr sz="2800" b="1">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47" name="Google Shape;1547;p299"/>
          <p:cNvSpPr txBox="1">
            <a:spLocks noGrp="1"/>
          </p:cNvSpPr>
          <p:nvPr>
            <p:ph type="body" idx="1"/>
          </p:nvPr>
        </p:nvSpPr>
        <p:spPr>
          <a:xfrm>
            <a:off x="419825" y="1033025"/>
            <a:ext cx="8313000" cy="36876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2385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115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marL="2286000" lvl="4" indent="-3048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marL="2743200" lvl="5" indent="-29845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marL="3200400" lvl="6" indent="-2921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marL="3657600" lvl="7" indent="-28575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marL="4114800" lvl="8" indent="-2794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a:endParaRPr/>
          </a:p>
        </p:txBody>
      </p:sp>
      <p:sp>
        <p:nvSpPr>
          <p:cNvPr id="1548" name="Google Shape;1548;p299"/>
          <p:cNvSpPr txBox="1">
            <a:spLocks noGrp="1"/>
          </p:cNvSpPr>
          <p:nvPr>
            <p:ph type="sldNum" idx="12"/>
          </p:nvPr>
        </p:nvSpPr>
        <p:spPr>
          <a:xfrm>
            <a:off x="8472458" y="4617720"/>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IBM Plex Sans Medium"/>
                <a:ea typeface="IBM Plex Sans Medium"/>
                <a:cs typeface="IBM Plex Sans Medium"/>
                <a:sym typeface="IBM Plex Sans Medium"/>
              </a:defRPr>
            </a:lvl1pPr>
            <a:lvl2pPr lvl="1" algn="r" rtl="0">
              <a:buNone/>
              <a:defRPr sz="900">
                <a:solidFill>
                  <a:schemeClr val="dk2"/>
                </a:solidFill>
                <a:latin typeface="IBM Plex Sans Medium"/>
                <a:ea typeface="IBM Plex Sans Medium"/>
                <a:cs typeface="IBM Plex Sans Medium"/>
                <a:sym typeface="IBM Plex Sans Medium"/>
              </a:defRPr>
            </a:lvl2pPr>
            <a:lvl3pPr lvl="2" algn="r" rtl="0">
              <a:buNone/>
              <a:defRPr sz="900">
                <a:solidFill>
                  <a:schemeClr val="dk2"/>
                </a:solidFill>
                <a:latin typeface="IBM Plex Sans Medium"/>
                <a:ea typeface="IBM Plex Sans Medium"/>
                <a:cs typeface="IBM Plex Sans Medium"/>
                <a:sym typeface="IBM Plex Sans Medium"/>
              </a:defRPr>
            </a:lvl3pPr>
            <a:lvl4pPr lvl="3" algn="r" rtl="0">
              <a:buNone/>
              <a:defRPr sz="900">
                <a:solidFill>
                  <a:schemeClr val="dk2"/>
                </a:solidFill>
                <a:latin typeface="IBM Plex Sans Medium"/>
                <a:ea typeface="IBM Plex Sans Medium"/>
                <a:cs typeface="IBM Plex Sans Medium"/>
                <a:sym typeface="IBM Plex Sans Medium"/>
              </a:defRPr>
            </a:lvl4pPr>
            <a:lvl5pPr lvl="4" algn="r" rtl="0">
              <a:buNone/>
              <a:defRPr sz="900">
                <a:solidFill>
                  <a:schemeClr val="dk2"/>
                </a:solidFill>
                <a:latin typeface="IBM Plex Sans Medium"/>
                <a:ea typeface="IBM Plex Sans Medium"/>
                <a:cs typeface="IBM Plex Sans Medium"/>
                <a:sym typeface="IBM Plex Sans Medium"/>
              </a:defRPr>
            </a:lvl5pPr>
            <a:lvl6pPr lvl="5" algn="r" rtl="0">
              <a:buNone/>
              <a:defRPr sz="900">
                <a:solidFill>
                  <a:schemeClr val="dk2"/>
                </a:solidFill>
                <a:latin typeface="IBM Plex Sans Medium"/>
                <a:ea typeface="IBM Plex Sans Medium"/>
                <a:cs typeface="IBM Plex Sans Medium"/>
                <a:sym typeface="IBM Plex Sans Medium"/>
              </a:defRPr>
            </a:lvl6pPr>
            <a:lvl7pPr lvl="6" algn="r" rtl="0">
              <a:buNone/>
              <a:defRPr sz="900">
                <a:solidFill>
                  <a:schemeClr val="dk2"/>
                </a:solidFill>
                <a:latin typeface="IBM Plex Sans Medium"/>
                <a:ea typeface="IBM Plex Sans Medium"/>
                <a:cs typeface="IBM Plex Sans Medium"/>
                <a:sym typeface="IBM Plex Sans Medium"/>
              </a:defRPr>
            </a:lvl7pPr>
            <a:lvl8pPr lvl="7" algn="r" rtl="0">
              <a:buNone/>
              <a:defRPr sz="900">
                <a:solidFill>
                  <a:schemeClr val="dk2"/>
                </a:solidFill>
                <a:latin typeface="IBM Plex Sans Medium"/>
                <a:ea typeface="IBM Plex Sans Medium"/>
                <a:cs typeface="IBM Plex Sans Medium"/>
                <a:sym typeface="IBM Plex Sans Medium"/>
              </a:defRPr>
            </a:lvl8pPr>
            <a:lvl9pPr lvl="8" algn="r" rtl="0">
              <a:buNone/>
              <a:defRPr sz="900">
                <a:solidFill>
                  <a:schemeClr val="dk2"/>
                </a:solidFill>
                <a:latin typeface="IBM Plex Sans Medium"/>
                <a:ea typeface="IBM Plex Sans Medium"/>
                <a:cs typeface="IBM Plex Sans Medium"/>
                <a:sym typeface="IBM Plex Sans Medium"/>
              </a:defRPr>
            </a:lvl9pPr>
          </a:lstStyle>
          <a:p>
            <a:pPr marL="0" lvl="0" indent="0" algn="r" rtl="0">
              <a:spcBef>
                <a:spcPts val="0"/>
              </a:spcBef>
              <a:spcAft>
                <a:spcPts val="0"/>
              </a:spcAft>
              <a:buNone/>
            </a:pPr>
            <a:fld id="{00000000-1234-1234-1234-123412341234}" type="slidenum">
              <a:rPr lang="en"/>
              <a:t>‹#›</a:t>
            </a:fld>
            <a:endParaRPr>
              <a:solidFill>
                <a:schemeClr val="accent2"/>
              </a:solidFill>
            </a:endParaRPr>
          </a:p>
        </p:txBody>
      </p:sp>
      <p:sp>
        <p:nvSpPr>
          <p:cNvPr id="1549" name="Google Shape;1549;p299"/>
          <p:cNvSpPr txBox="1"/>
          <p:nvPr/>
        </p:nvSpPr>
        <p:spPr>
          <a:xfrm>
            <a:off x="3158792" y="4727448"/>
            <a:ext cx="2826300" cy="20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i="1" u="none" strike="noStrike" cap="none">
                <a:solidFill>
                  <a:schemeClr val="accent2"/>
                </a:solidFill>
                <a:latin typeface="Roboto"/>
                <a:ea typeface="Roboto"/>
                <a:cs typeface="Roboto"/>
                <a:sym typeface="Roboto"/>
              </a:rPr>
              <a:t>Copyright 2019-202</a:t>
            </a:r>
            <a:r>
              <a:rPr lang="en" sz="700" b="1" i="1">
                <a:solidFill>
                  <a:schemeClr val="accent2"/>
                </a:solidFill>
                <a:latin typeface="Roboto"/>
                <a:ea typeface="Roboto"/>
                <a:cs typeface="Roboto"/>
                <a:sym typeface="Roboto"/>
              </a:rPr>
              <a:t>3</a:t>
            </a:r>
            <a:r>
              <a:rPr lang="en" sz="700" b="1" i="1" u="none" strike="noStrike" cap="non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4001"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44.xml"/><Relationship Id="rId6" Type="http://schemas.openxmlformats.org/officeDocument/2006/relationships/image" Target="../media/image72.png"/><Relationship Id="rId11" Type="http://schemas.openxmlformats.org/officeDocument/2006/relationships/hyperlink" Target="https://www.finops.org/introduction/how-to-use/" TargetMode="External"/><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9.png"/><Relationship Id="rId7" Type="http://schemas.openxmlformats.org/officeDocument/2006/relationships/diagramColors" Target="../diagrams/colors1.xml"/><Relationship Id="rId12"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QuickStyle" Target="../diagrams/quickStyle1.xml"/><Relationship Id="rId11" Type="http://schemas.openxmlformats.org/officeDocument/2006/relationships/image" Target="../media/image79.png"/><Relationship Id="rId5" Type="http://schemas.openxmlformats.org/officeDocument/2006/relationships/diagramLayout" Target="../diagrams/layout1.xml"/><Relationship Id="rId10" Type="http://schemas.openxmlformats.org/officeDocument/2006/relationships/image" Target="../media/image78.png"/><Relationship Id="rId4" Type="http://schemas.openxmlformats.org/officeDocument/2006/relationships/diagramData" Target="../diagrams/data1.xml"/><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tags" Target="../tags/tag26.xml"/><Relationship Id="rId5" Type="http://schemas.openxmlformats.org/officeDocument/2006/relationships/image" Target="../media/image59.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59.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tags" Target="../tags/tag28.xml"/><Relationship Id="rId6" Type="http://schemas.openxmlformats.org/officeDocument/2006/relationships/image" Target="../media/image59.png"/><Relationship Id="rId5" Type="http://schemas.openxmlformats.org/officeDocument/2006/relationships/image" Target="../media/image84.sv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tags" Target="../tags/tag29.xml"/><Relationship Id="rId5" Type="http://schemas.openxmlformats.org/officeDocument/2006/relationships/image" Target="../media/image59.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59.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17.xml"/><Relationship Id="rId7" Type="http://schemas.openxmlformats.org/officeDocument/2006/relationships/image" Target="../media/image89.svg"/><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59.png"/><Relationship Id="rId4" Type="http://schemas.openxmlformats.org/officeDocument/2006/relationships/hyperlink" Target="https://dev.to/aws/simple-ec2-stopinator-in-lambda-5goj" TargetMode="External"/><Relationship Id="rId9" Type="http://schemas.openxmlformats.org/officeDocument/2006/relationships/image" Target="../media/image91.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59.png"/><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59.png"/><Relationship Id="rId5" Type="http://schemas.openxmlformats.org/officeDocument/2006/relationships/image" Target="../media/image94.sv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20.xml"/><Relationship Id="rId7" Type="http://schemas.openxmlformats.org/officeDocument/2006/relationships/image" Target="../media/image98.png"/><Relationship Id="rId2" Type="http://schemas.openxmlformats.org/officeDocument/2006/relationships/slideLayout" Target="../slideLayouts/slideLayout39.xml"/><Relationship Id="rId1" Type="http://schemas.openxmlformats.org/officeDocument/2006/relationships/tags" Target="../tags/tag3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hyperlink" Target="https://app.pluralsight.com/library/courses/make-cost-optimized-decisions-aws/table-of-contents" TargetMode="External"/><Relationship Id="rId7"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59.png"/><Relationship Id="rId4" Type="http://schemas.openxmlformats.org/officeDocument/2006/relationships/hyperlink" Target="https://app.pluralsight.com/library/courses/microsoft-azure-subscriptions-managing/table-of-conten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www.finops.org/introduction/how-to-u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18.xml"/><Relationship Id="rId4" Type="http://schemas.openxmlformats.org/officeDocument/2006/relationships/hyperlink" Target="https://www.finops.org/introduction/how-to-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19.xml"/><Relationship Id="rId5" Type="http://schemas.openxmlformats.org/officeDocument/2006/relationships/image" Target="../media/image59.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48.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4"/>
          <p:cNvSpPr txBox="1">
            <a:spLocks noGrp="1"/>
          </p:cNvSpPr>
          <p:nvPr>
            <p:ph type="ctrTitle"/>
          </p:nvPr>
        </p:nvSpPr>
        <p:spPr>
          <a:xfrm>
            <a:off x="452900" y="690325"/>
            <a:ext cx="4119900" cy="101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GB"/>
              <a:t>Cloud Services 2</a:t>
            </a:r>
            <a:endParaRPr/>
          </a:p>
          <a:p>
            <a:pPr marL="0" lvl="0" indent="0" algn="ctr" rtl="0">
              <a:lnSpc>
                <a:spcPct val="100000"/>
              </a:lnSpc>
              <a:spcBef>
                <a:spcPts val="0"/>
              </a:spcBef>
              <a:spcAft>
                <a:spcPts val="0"/>
              </a:spcAft>
              <a:buSzPts val="3000"/>
              <a:buNone/>
            </a:pPr>
            <a:endParaRPr/>
          </a:p>
        </p:txBody>
      </p:sp>
      <p:sp>
        <p:nvSpPr>
          <p:cNvPr id="236" name="Google Shape;236;p54"/>
          <p:cNvSpPr txBox="1">
            <a:spLocks noGrp="1"/>
          </p:cNvSpPr>
          <p:nvPr>
            <p:ph type="subTitle" idx="1"/>
          </p:nvPr>
        </p:nvSpPr>
        <p:spPr>
          <a:xfrm>
            <a:off x="1120800" y="2070900"/>
            <a:ext cx="3662100" cy="7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b="1"/>
              <a:t>Amazon Web Services</a:t>
            </a:r>
            <a:endParaRPr b="1"/>
          </a:p>
        </p:txBody>
      </p:sp>
      <p:sp>
        <p:nvSpPr>
          <p:cNvPr id="237" name="Google Shape;237;p54"/>
          <p:cNvSpPr/>
          <p:nvPr/>
        </p:nvSpPr>
        <p:spPr>
          <a:xfrm>
            <a:off x="0" y="0"/>
            <a:ext cx="4809300" cy="4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347"/>
          <p:cNvSpPr/>
          <p:nvPr/>
        </p:nvSpPr>
        <p:spPr>
          <a:xfrm>
            <a:off x="0" y="-25"/>
            <a:ext cx="9144000" cy="3949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47"/>
          <p:cNvSpPr txBox="1">
            <a:spLocks noGrp="1"/>
          </p:cNvSpPr>
          <p:nvPr>
            <p:ph type="sldNum" idx="12"/>
          </p:nvPr>
        </p:nvSpPr>
        <p:spPr>
          <a:xfrm>
            <a:off x="8472458" y="4815617"/>
            <a:ext cx="548700" cy="393600"/>
          </a:xfrm>
          <a:prstGeom prst="rect">
            <a:avLst/>
          </a:prstGeom>
          <a:noFill/>
          <a:ln>
            <a:noFill/>
          </a:ln>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10</a:t>
            </a:fld>
            <a:endParaRPr/>
          </a:p>
        </p:txBody>
      </p:sp>
      <p:sp>
        <p:nvSpPr>
          <p:cNvPr id="1944" name="Google Shape;1944;p347"/>
          <p:cNvSpPr txBox="1"/>
          <p:nvPr/>
        </p:nvSpPr>
        <p:spPr>
          <a:xfrm>
            <a:off x="2988950" y="4021275"/>
            <a:ext cx="2633700" cy="246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600" b="1">
                <a:solidFill>
                  <a:schemeClr val="dk2"/>
                </a:solidFill>
                <a:latin typeface="Source Sans Pro"/>
                <a:ea typeface="Source Sans Pro"/>
                <a:cs typeface="Source Sans Pro"/>
                <a:sym typeface="Source Sans Pro"/>
              </a:rPr>
              <a:t>Domains &amp; Capabilities</a:t>
            </a:r>
            <a:endParaRPr sz="1600" b="1">
              <a:solidFill>
                <a:schemeClr val="dk2"/>
              </a:solidFill>
              <a:latin typeface="Source Sans Pro"/>
              <a:ea typeface="Source Sans Pro"/>
              <a:cs typeface="Source Sans Pro"/>
              <a:sym typeface="Source Sans Pro"/>
            </a:endParaRPr>
          </a:p>
        </p:txBody>
      </p:sp>
      <p:sp>
        <p:nvSpPr>
          <p:cNvPr id="1945" name="Google Shape;1945;p347"/>
          <p:cNvSpPr txBox="1"/>
          <p:nvPr/>
        </p:nvSpPr>
        <p:spPr>
          <a:xfrm>
            <a:off x="3218175" y="1184925"/>
            <a:ext cx="927300" cy="290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b="1">
                <a:solidFill>
                  <a:schemeClr val="dk2"/>
                </a:solidFill>
                <a:latin typeface="Source Sans Pro"/>
                <a:ea typeface="Source Sans Pro"/>
                <a:cs typeface="Source Sans Pro"/>
                <a:sym typeface="Source Sans Pro"/>
              </a:rPr>
              <a:t>Personas</a:t>
            </a:r>
            <a:endParaRPr sz="1600" b="1">
              <a:solidFill>
                <a:schemeClr val="dk2"/>
              </a:solidFill>
              <a:latin typeface="Source Sans Pro"/>
              <a:ea typeface="Source Sans Pro"/>
              <a:cs typeface="Source Sans Pro"/>
              <a:sym typeface="Source Sans Pro"/>
            </a:endParaRPr>
          </a:p>
        </p:txBody>
      </p:sp>
      <p:sp>
        <p:nvSpPr>
          <p:cNvPr id="1946" name="Google Shape;1946;p347"/>
          <p:cNvSpPr/>
          <p:nvPr/>
        </p:nvSpPr>
        <p:spPr>
          <a:xfrm>
            <a:off x="3636475" y="1668963"/>
            <a:ext cx="2364300" cy="3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1947" name="Google Shape;1947;p347"/>
          <p:cNvSpPr/>
          <p:nvPr/>
        </p:nvSpPr>
        <p:spPr>
          <a:xfrm>
            <a:off x="3636475" y="2114021"/>
            <a:ext cx="2364300" cy="3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sp>
        <p:nvSpPr>
          <p:cNvPr id="1948" name="Google Shape;1948;p347"/>
          <p:cNvSpPr/>
          <p:nvPr/>
        </p:nvSpPr>
        <p:spPr>
          <a:xfrm>
            <a:off x="3636475" y="2559080"/>
            <a:ext cx="2364300" cy="3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1949" name="Google Shape;1949;p347"/>
          <p:cNvSpPr/>
          <p:nvPr/>
        </p:nvSpPr>
        <p:spPr>
          <a:xfrm>
            <a:off x="3636475" y="3004139"/>
            <a:ext cx="2364300" cy="3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1950" name="Google Shape;1950;p347"/>
          <p:cNvSpPr/>
          <p:nvPr/>
        </p:nvSpPr>
        <p:spPr>
          <a:xfrm>
            <a:off x="3636475" y="3449198"/>
            <a:ext cx="2364300" cy="3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Executives</a:t>
            </a:r>
            <a:endParaRPr sz="1300">
              <a:solidFill>
                <a:schemeClr val="lt1"/>
              </a:solidFill>
              <a:latin typeface="Source Sans Pro"/>
              <a:ea typeface="Source Sans Pro"/>
              <a:cs typeface="Source Sans Pro"/>
              <a:sym typeface="Source Sans Pro"/>
            </a:endParaRPr>
          </a:p>
        </p:txBody>
      </p:sp>
      <p:pic>
        <p:nvPicPr>
          <p:cNvPr id="1951" name="Google Shape;1951;p347"/>
          <p:cNvPicPr preferRelativeResize="0"/>
          <p:nvPr/>
        </p:nvPicPr>
        <p:blipFill>
          <a:blip r:embed="rId3">
            <a:alphaModFix/>
          </a:blip>
          <a:stretch>
            <a:fillRect/>
          </a:stretch>
        </p:blipFill>
        <p:spPr>
          <a:xfrm>
            <a:off x="5697329" y="2864419"/>
            <a:ext cx="649325" cy="641290"/>
          </a:xfrm>
          <a:prstGeom prst="rect">
            <a:avLst/>
          </a:prstGeom>
          <a:noFill/>
          <a:ln>
            <a:noFill/>
          </a:ln>
        </p:spPr>
      </p:pic>
      <p:pic>
        <p:nvPicPr>
          <p:cNvPr id="1952" name="Google Shape;1952;p347"/>
          <p:cNvPicPr preferRelativeResize="0"/>
          <p:nvPr/>
        </p:nvPicPr>
        <p:blipFill>
          <a:blip r:embed="rId4">
            <a:alphaModFix/>
          </a:blip>
          <a:stretch>
            <a:fillRect/>
          </a:stretch>
        </p:blipFill>
        <p:spPr>
          <a:xfrm>
            <a:off x="3259585" y="2421461"/>
            <a:ext cx="649325" cy="641286"/>
          </a:xfrm>
          <a:prstGeom prst="rect">
            <a:avLst/>
          </a:prstGeom>
          <a:noFill/>
          <a:ln>
            <a:noFill/>
          </a:ln>
        </p:spPr>
      </p:pic>
      <p:pic>
        <p:nvPicPr>
          <p:cNvPr id="1953" name="Google Shape;1953;p347"/>
          <p:cNvPicPr preferRelativeResize="0"/>
          <p:nvPr/>
        </p:nvPicPr>
        <p:blipFill>
          <a:blip r:embed="rId5">
            <a:alphaModFix/>
          </a:blip>
          <a:stretch>
            <a:fillRect/>
          </a:stretch>
        </p:blipFill>
        <p:spPr>
          <a:xfrm>
            <a:off x="3241361" y="1483299"/>
            <a:ext cx="685775" cy="677289"/>
          </a:xfrm>
          <a:prstGeom prst="rect">
            <a:avLst/>
          </a:prstGeom>
          <a:noFill/>
          <a:ln>
            <a:noFill/>
          </a:ln>
        </p:spPr>
      </p:pic>
      <p:pic>
        <p:nvPicPr>
          <p:cNvPr id="1954" name="Google Shape;1954;p347"/>
          <p:cNvPicPr preferRelativeResize="0"/>
          <p:nvPr/>
        </p:nvPicPr>
        <p:blipFill>
          <a:blip r:embed="rId6">
            <a:alphaModFix/>
          </a:blip>
          <a:stretch>
            <a:fillRect/>
          </a:stretch>
        </p:blipFill>
        <p:spPr>
          <a:xfrm>
            <a:off x="3280630" y="3246398"/>
            <a:ext cx="649325" cy="641301"/>
          </a:xfrm>
          <a:prstGeom prst="rect">
            <a:avLst/>
          </a:prstGeom>
          <a:noFill/>
          <a:ln>
            <a:noFill/>
          </a:ln>
        </p:spPr>
      </p:pic>
      <p:sp>
        <p:nvSpPr>
          <p:cNvPr id="1955" name="Google Shape;1955;p347"/>
          <p:cNvSpPr txBox="1"/>
          <p:nvPr/>
        </p:nvSpPr>
        <p:spPr>
          <a:xfrm>
            <a:off x="436900" y="1185425"/>
            <a:ext cx="927300" cy="290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b="1">
                <a:solidFill>
                  <a:schemeClr val="dk2"/>
                </a:solidFill>
                <a:latin typeface="Source Sans Pro"/>
                <a:ea typeface="Source Sans Pro"/>
                <a:cs typeface="Source Sans Pro"/>
                <a:sym typeface="Source Sans Pro"/>
              </a:rPr>
              <a:t>Principles</a:t>
            </a:r>
            <a:endParaRPr sz="1600" b="1">
              <a:solidFill>
                <a:schemeClr val="dk2"/>
              </a:solidFill>
              <a:latin typeface="Source Sans Pro"/>
              <a:ea typeface="Source Sans Pro"/>
              <a:cs typeface="Source Sans Pro"/>
              <a:sym typeface="Source Sans Pro"/>
            </a:endParaRPr>
          </a:p>
        </p:txBody>
      </p:sp>
      <p:sp>
        <p:nvSpPr>
          <p:cNvPr id="1956" name="Google Shape;1956;p347"/>
          <p:cNvSpPr txBox="1"/>
          <p:nvPr/>
        </p:nvSpPr>
        <p:spPr>
          <a:xfrm>
            <a:off x="436900" y="1476125"/>
            <a:ext cx="2690400" cy="2321700"/>
          </a:xfrm>
          <a:prstGeom prst="rect">
            <a:avLst/>
          </a:prstGeom>
          <a:noFill/>
          <a:ln>
            <a:noFill/>
          </a:ln>
        </p:spPr>
        <p:txBody>
          <a:bodyPr spcFirstLastPara="1" wrap="square" lIns="0" tIns="0" rIns="0" bIns="0" anchor="t" anchorCtr="0">
            <a:spAutoFit/>
          </a:bodyPr>
          <a:lstStyle/>
          <a:p>
            <a:pPr marL="210312" lvl="0" indent="-219709" algn="l" rtl="0">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marL="210312" lvl="0" indent="-219709" algn="l" rtl="0">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ownership for their cloud usage</a:t>
            </a:r>
            <a:endParaRPr sz="1300">
              <a:latin typeface="Source Sans Pro"/>
              <a:ea typeface="Source Sans Pro"/>
              <a:cs typeface="Source Sans Pro"/>
              <a:sym typeface="Source Sans Pro"/>
            </a:endParaRPr>
          </a:p>
          <a:p>
            <a:pPr marL="210312" lvl="0" indent="-219709" algn="l" rtl="0">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enables FinOps</a:t>
            </a:r>
            <a:endParaRPr sz="1300">
              <a:latin typeface="Source Sans Pro"/>
              <a:ea typeface="Source Sans Pro"/>
              <a:cs typeface="Source Sans Pro"/>
              <a:sym typeface="Source Sans Pro"/>
            </a:endParaRPr>
          </a:p>
          <a:p>
            <a:pPr marL="210312" lvl="0" indent="-219709" algn="l" rtl="0">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marL="210312" lvl="0" indent="-219709" algn="l" rtl="0">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marL="210312" lvl="0" indent="-219709" algn="l" rtl="0">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1957" name="Google Shape;1957;p347"/>
          <p:cNvSpPr/>
          <p:nvPr/>
        </p:nvSpPr>
        <p:spPr>
          <a:xfrm>
            <a:off x="0" y="4365300"/>
            <a:ext cx="9144000" cy="77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47"/>
          <p:cNvSpPr/>
          <p:nvPr/>
        </p:nvSpPr>
        <p:spPr>
          <a:xfrm>
            <a:off x="425800" y="4339075"/>
            <a:ext cx="1302300" cy="609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Understanding Cloud Usage </a:t>
            </a:r>
            <a:br>
              <a:rPr lang="en" sz="1200">
                <a:solidFill>
                  <a:schemeClr val="lt1"/>
                </a:solidFill>
                <a:latin typeface="Source Sans Pro"/>
                <a:ea typeface="Source Sans Pro"/>
                <a:cs typeface="Source Sans Pro"/>
                <a:sym typeface="Source Sans Pro"/>
              </a:rPr>
            </a:br>
            <a:r>
              <a:rPr lang="en" sz="1200">
                <a:solidFill>
                  <a:schemeClr val="lt1"/>
                </a:solidFill>
                <a:latin typeface="Source Sans Pro"/>
                <a:ea typeface="Source Sans Pro"/>
                <a:cs typeface="Source Sans Pro"/>
                <a:sym typeface="Source Sans Pro"/>
              </a:rPr>
              <a:t>and Cost</a:t>
            </a:r>
            <a:endParaRPr sz="1200">
              <a:solidFill>
                <a:schemeClr val="lt1"/>
              </a:solidFill>
              <a:latin typeface="Source Sans Pro"/>
              <a:ea typeface="Source Sans Pro"/>
              <a:cs typeface="Source Sans Pro"/>
              <a:sym typeface="Source Sans Pro"/>
            </a:endParaRPr>
          </a:p>
        </p:txBody>
      </p:sp>
      <p:sp>
        <p:nvSpPr>
          <p:cNvPr id="1959" name="Google Shape;1959;p347"/>
          <p:cNvSpPr/>
          <p:nvPr/>
        </p:nvSpPr>
        <p:spPr>
          <a:xfrm>
            <a:off x="1819000" y="4339075"/>
            <a:ext cx="1302300" cy="609900"/>
          </a:xfrm>
          <a:prstGeom prst="rect">
            <a:avLst/>
          </a:prstGeom>
          <a:solidFill>
            <a:srgbClr val="1EA48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Performance Tracking &amp; Benchmarking</a:t>
            </a:r>
            <a:endParaRPr sz="1200">
              <a:solidFill>
                <a:schemeClr val="lt1"/>
              </a:solidFill>
              <a:latin typeface="Source Sans Pro"/>
              <a:ea typeface="Source Sans Pro"/>
              <a:cs typeface="Source Sans Pro"/>
              <a:sym typeface="Source Sans Pro"/>
            </a:endParaRPr>
          </a:p>
        </p:txBody>
      </p:sp>
      <p:sp>
        <p:nvSpPr>
          <p:cNvPr id="1960" name="Google Shape;1960;p347"/>
          <p:cNvSpPr/>
          <p:nvPr/>
        </p:nvSpPr>
        <p:spPr>
          <a:xfrm>
            <a:off x="3212200" y="4339075"/>
            <a:ext cx="1314900" cy="609900"/>
          </a:xfrm>
          <a:prstGeom prst="rect">
            <a:avLst/>
          </a:prstGeom>
          <a:solidFill>
            <a:srgbClr val="1EA48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Real-Time Decision Making</a:t>
            </a:r>
            <a:endParaRPr sz="1200">
              <a:solidFill>
                <a:schemeClr val="lt1"/>
              </a:solidFill>
              <a:latin typeface="Source Sans Pro"/>
              <a:ea typeface="Source Sans Pro"/>
              <a:cs typeface="Source Sans Pro"/>
              <a:sym typeface="Source Sans Pro"/>
            </a:endParaRPr>
          </a:p>
        </p:txBody>
      </p:sp>
      <p:sp>
        <p:nvSpPr>
          <p:cNvPr id="1961" name="Google Shape;1961;p347"/>
          <p:cNvSpPr/>
          <p:nvPr/>
        </p:nvSpPr>
        <p:spPr>
          <a:xfrm>
            <a:off x="4618000" y="4339075"/>
            <a:ext cx="1314900" cy="609900"/>
          </a:xfrm>
          <a:prstGeom prst="rect">
            <a:avLst/>
          </a:prstGeom>
          <a:solidFill>
            <a:srgbClr val="1EA48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Cloud Rate Optimization</a:t>
            </a:r>
            <a:endParaRPr sz="1200">
              <a:solidFill>
                <a:schemeClr val="lt1"/>
              </a:solidFill>
              <a:latin typeface="Source Sans Pro"/>
              <a:ea typeface="Source Sans Pro"/>
              <a:cs typeface="Source Sans Pro"/>
              <a:sym typeface="Source Sans Pro"/>
            </a:endParaRPr>
          </a:p>
        </p:txBody>
      </p:sp>
      <p:sp>
        <p:nvSpPr>
          <p:cNvPr id="1962" name="Google Shape;1962;p347"/>
          <p:cNvSpPr/>
          <p:nvPr/>
        </p:nvSpPr>
        <p:spPr>
          <a:xfrm>
            <a:off x="6011200" y="4339075"/>
            <a:ext cx="1314900" cy="609900"/>
          </a:xfrm>
          <a:prstGeom prst="rect">
            <a:avLst/>
          </a:prstGeom>
          <a:solidFill>
            <a:srgbClr val="1EA48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Cloud Usage Optimization</a:t>
            </a:r>
            <a:endParaRPr sz="1200">
              <a:solidFill>
                <a:schemeClr val="lt1"/>
              </a:solidFill>
              <a:latin typeface="Source Sans Pro"/>
              <a:ea typeface="Source Sans Pro"/>
              <a:cs typeface="Source Sans Pro"/>
              <a:sym typeface="Source Sans Pro"/>
            </a:endParaRPr>
          </a:p>
        </p:txBody>
      </p:sp>
      <p:sp>
        <p:nvSpPr>
          <p:cNvPr id="1963" name="Google Shape;1963;p347"/>
          <p:cNvSpPr/>
          <p:nvPr/>
        </p:nvSpPr>
        <p:spPr>
          <a:xfrm>
            <a:off x="7415700" y="4339175"/>
            <a:ext cx="1302300" cy="609900"/>
          </a:xfrm>
          <a:prstGeom prst="rect">
            <a:avLst/>
          </a:prstGeom>
          <a:solidFill>
            <a:srgbClr val="1EA482"/>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200">
                <a:solidFill>
                  <a:schemeClr val="lt1"/>
                </a:solidFill>
                <a:latin typeface="Source Sans Pro"/>
                <a:ea typeface="Source Sans Pro"/>
                <a:cs typeface="Source Sans Pro"/>
                <a:sym typeface="Source Sans Pro"/>
              </a:rPr>
              <a:t>Organizational Alignment</a:t>
            </a:r>
            <a:endParaRPr sz="1200">
              <a:solidFill>
                <a:schemeClr val="lt1"/>
              </a:solidFill>
              <a:latin typeface="Source Sans Pro"/>
              <a:ea typeface="Source Sans Pro"/>
              <a:cs typeface="Source Sans Pro"/>
              <a:sym typeface="Source Sans Pro"/>
            </a:endParaRPr>
          </a:p>
        </p:txBody>
      </p:sp>
      <p:sp>
        <p:nvSpPr>
          <p:cNvPr id="1964" name="Google Shape;1964;p347"/>
          <p:cNvSpPr txBox="1">
            <a:spLocks noGrp="1"/>
          </p:cNvSpPr>
          <p:nvPr>
            <p:ph type="title"/>
          </p:nvPr>
        </p:nvSpPr>
        <p:spPr>
          <a:xfrm>
            <a:off x="449800" y="442150"/>
            <a:ext cx="1187400" cy="6414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1100"/>
              <a:buFont typeface="Arial"/>
              <a:buNone/>
            </a:pPr>
            <a:r>
              <a:rPr lang="en" sz="2633"/>
              <a:t>FinOps</a:t>
            </a:r>
            <a:endParaRPr sz="2633"/>
          </a:p>
          <a:p>
            <a:pPr marL="0" lvl="0" indent="0" algn="l" rtl="0">
              <a:lnSpc>
                <a:spcPct val="90000"/>
              </a:lnSpc>
              <a:spcBef>
                <a:spcPts val="0"/>
              </a:spcBef>
              <a:spcAft>
                <a:spcPts val="0"/>
              </a:spcAft>
              <a:buClr>
                <a:schemeClr val="dk1"/>
              </a:buClr>
              <a:buSzPts val="1100"/>
              <a:buFont typeface="Arial"/>
              <a:buNone/>
            </a:pPr>
            <a:r>
              <a:rPr lang="en" sz="1744" b="0">
                <a:latin typeface="Source Sans Pro"/>
                <a:ea typeface="Source Sans Pro"/>
                <a:cs typeface="Source Sans Pro"/>
                <a:sym typeface="Source Sans Pro"/>
              </a:rPr>
              <a:t>Framework</a:t>
            </a:r>
            <a:endParaRPr sz="2744"/>
          </a:p>
        </p:txBody>
      </p:sp>
      <p:sp>
        <p:nvSpPr>
          <p:cNvPr id="1965" name="Google Shape;1965;p347"/>
          <p:cNvSpPr txBox="1"/>
          <p:nvPr/>
        </p:nvSpPr>
        <p:spPr>
          <a:xfrm>
            <a:off x="6487499" y="331688"/>
            <a:ext cx="7983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b="1">
                <a:solidFill>
                  <a:schemeClr val="dk2"/>
                </a:solidFill>
                <a:latin typeface="Source Sans Pro"/>
                <a:ea typeface="Source Sans Pro"/>
                <a:cs typeface="Source Sans Pro"/>
                <a:sym typeface="Source Sans Pro"/>
              </a:rPr>
              <a:t>Maturity</a:t>
            </a:r>
            <a:endParaRPr sz="1600" b="1">
              <a:solidFill>
                <a:schemeClr val="dk2"/>
              </a:solidFill>
              <a:latin typeface="Source Sans Pro"/>
              <a:ea typeface="Source Sans Pro"/>
              <a:cs typeface="Source Sans Pro"/>
              <a:sym typeface="Source Sans Pro"/>
            </a:endParaRPr>
          </a:p>
        </p:txBody>
      </p:sp>
      <p:sp>
        <p:nvSpPr>
          <p:cNvPr id="1966" name="Google Shape;1966;p347"/>
          <p:cNvSpPr txBox="1"/>
          <p:nvPr/>
        </p:nvSpPr>
        <p:spPr>
          <a:xfrm>
            <a:off x="6487500" y="1353349"/>
            <a:ext cx="685800" cy="246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b="1">
                <a:solidFill>
                  <a:schemeClr val="dk2"/>
                </a:solidFill>
                <a:latin typeface="Source Sans Pro"/>
                <a:ea typeface="Source Sans Pro"/>
                <a:cs typeface="Source Sans Pro"/>
                <a:sym typeface="Source Sans Pro"/>
              </a:rPr>
              <a:t>Phases</a:t>
            </a:r>
            <a:endParaRPr sz="1600" b="1">
              <a:solidFill>
                <a:schemeClr val="dk2"/>
              </a:solidFill>
              <a:latin typeface="Source Sans Pro"/>
              <a:ea typeface="Source Sans Pro"/>
              <a:cs typeface="Source Sans Pro"/>
              <a:sym typeface="Source Sans Pro"/>
            </a:endParaRPr>
          </a:p>
        </p:txBody>
      </p:sp>
      <p:sp>
        <p:nvSpPr>
          <p:cNvPr id="1967" name="Google Shape;1967;p347"/>
          <p:cNvSpPr/>
          <p:nvPr/>
        </p:nvSpPr>
        <p:spPr>
          <a:xfrm flipH="1">
            <a:off x="1702150" y="417050"/>
            <a:ext cx="51900" cy="58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347"/>
          <p:cNvGrpSpPr/>
          <p:nvPr/>
        </p:nvGrpSpPr>
        <p:grpSpPr>
          <a:xfrm>
            <a:off x="6625187" y="1589251"/>
            <a:ext cx="2174954" cy="2091392"/>
            <a:chOff x="6601675" y="1281850"/>
            <a:chExt cx="2326901" cy="2237501"/>
          </a:xfrm>
        </p:grpSpPr>
        <p:pic>
          <p:nvPicPr>
            <p:cNvPr id="1969" name="Google Shape;1969;p347"/>
            <p:cNvPicPr preferRelativeResize="0"/>
            <p:nvPr/>
          </p:nvPicPr>
          <p:blipFill>
            <a:blip r:embed="rId7">
              <a:alphaModFix/>
            </a:blip>
            <a:stretch>
              <a:fillRect/>
            </a:stretch>
          </p:blipFill>
          <p:spPr>
            <a:xfrm>
              <a:off x="6601675" y="1281850"/>
              <a:ext cx="2237501" cy="2237501"/>
            </a:xfrm>
            <a:prstGeom prst="rect">
              <a:avLst/>
            </a:prstGeom>
            <a:noFill/>
            <a:ln>
              <a:noFill/>
            </a:ln>
          </p:spPr>
        </p:pic>
        <p:pic>
          <p:nvPicPr>
            <p:cNvPr id="1970" name="Google Shape;1970;p347"/>
            <p:cNvPicPr preferRelativeResize="0"/>
            <p:nvPr/>
          </p:nvPicPr>
          <p:blipFill>
            <a:blip r:embed="rId8">
              <a:alphaModFix/>
            </a:blip>
            <a:stretch>
              <a:fillRect/>
            </a:stretch>
          </p:blipFill>
          <p:spPr>
            <a:xfrm>
              <a:off x="8157100" y="2209448"/>
              <a:ext cx="649325" cy="225852"/>
            </a:xfrm>
            <a:prstGeom prst="rect">
              <a:avLst/>
            </a:prstGeom>
            <a:noFill/>
            <a:ln>
              <a:noFill/>
            </a:ln>
          </p:spPr>
        </p:pic>
        <p:sp>
          <p:nvSpPr>
            <p:cNvPr id="1971" name="Google Shape;1971;p347"/>
            <p:cNvSpPr txBox="1"/>
            <p:nvPr/>
          </p:nvSpPr>
          <p:spPr>
            <a:xfrm>
              <a:off x="7936476" y="2169754"/>
              <a:ext cx="992100" cy="461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SzPts val="852"/>
                <a:buNone/>
              </a:pPr>
              <a:r>
                <a:rPr lang="en" sz="800">
                  <a:solidFill>
                    <a:schemeClr val="lt1"/>
                  </a:solidFill>
                </a:rPr>
                <a:t>Rates </a:t>
              </a:r>
              <a:endParaRPr sz="800">
                <a:solidFill>
                  <a:schemeClr val="lt1"/>
                </a:solidFill>
              </a:endParaRPr>
            </a:p>
            <a:p>
              <a:pPr marL="0" lvl="0" indent="0" algn="ctr" rtl="0">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1972" name="Google Shape;1972;p347"/>
          <p:cNvSpPr txBox="1"/>
          <p:nvPr/>
        </p:nvSpPr>
        <p:spPr>
          <a:xfrm>
            <a:off x="1895200" y="472100"/>
            <a:ext cx="3786600" cy="7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688"/>
              <a:buFont typeface="Arial"/>
              <a:buNone/>
            </a:pPr>
            <a:r>
              <a:rPr lang="en" sz="775" b="1">
                <a:solidFill>
                  <a:schemeClr val="dk1"/>
                </a:solidFill>
              </a:rPr>
              <a:t>FinOps</a:t>
            </a:r>
            <a:r>
              <a:rPr lang="en" sz="775">
                <a:solidFill>
                  <a:schemeClr val="dk1"/>
                </a:solidFill>
              </a:rPr>
              <a:t> is an evolving </a:t>
            </a:r>
            <a:r>
              <a:rPr lang="en" sz="775" b="1">
                <a:solidFill>
                  <a:schemeClr val="dk1"/>
                </a:solidFill>
              </a:rPr>
              <a:t>cloud financial management discipline </a:t>
            </a:r>
            <a:r>
              <a:rPr lang="en" sz="775">
                <a:solidFill>
                  <a:schemeClr val="dk1"/>
                </a:solidFill>
              </a:rPr>
              <a:t>and</a:t>
            </a:r>
            <a:r>
              <a:rPr lang="en" sz="775" b="1">
                <a:solidFill>
                  <a:schemeClr val="dk1"/>
                </a:solidFill>
              </a:rPr>
              <a:t> cultural practice</a:t>
            </a:r>
            <a:r>
              <a:rPr lang="en" sz="775">
                <a:solidFill>
                  <a:schemeClr val="dk1"/>
                </a:solidFill>
              </a:rPr>
              <a:t> that enables organizations to get </a:t>
            </a:r>
            <a:r>
              <a:rPr lang="en" sz="775" b="1">
                <a:solidFill>
                  <a:schemeClr val="dk1"/>
                </a:solidFill>
              </a:rPr>
              <a:t>maximum business value</a:t>
            </a:r>
            <a:r>
              <a:rPr lang="en" sz="775">
                <a:solidFill>
                  <a:schemeClr val="dk1"/>
                </a:solidFill>
              </a:rPr>
              <a:t> by helping engineering, finance &amp; business teams to collaborate on data-driven spending decision</a:t>
            </a:r>
            <a:endParaRPr sz="1075">
              <a:latin typeface="IBM Plex Sans"/>
              <a:ea typeface="IBM Plex Sans"/>
              <a:cs typeface="IBM Plex Sans"/>
              <a:sym typeface="IBM Plex Sans"/>
            </a:endParaRPr>
          </a:p>
        </p:txBody>
      </p:sp>
      <p:pic>
        <p:nvPicPr>
          <p:cNvPr id="1973" name="Google Shape;1973;p347"/>
          <p:cNvPicPr preferRelativeResize="0"/>
          <p:nvPr/>
        </p:nvPicPr>
        <p:blipFill>
          <a:blip r:embed="rId9">
            <a:alphaModFix/>
          </a:blip>
          <a:stretch>
            <a:fillRect/>
          </a:stretch>
        </p:blipFill>
        <p:spPr>
          <a:xfrm>
            <a:off x="7411715" y="611363"/>
            <a:ext cx="1312460" cy="544675"/>
          </a:xfrm>
          <a:prstGeom prst="rect">
            <a:avLst/>
          </a:prstGeom>
          <a:noFill/>
          <a:ln>
            <a:noFill/>
          </a:ln>
        </p:spPr>
      </p:pic>
      <p:sp>
        <p:nvSpPr>
          <p:cNvPr id="1974" name="Google Shape;1974;p347"/>
          <p:cNvSpPr txBox="1"/>
          <p:nvPr/>
        </p:nvSpPr>
        <p:spPr>
          <a:xfrm>
            <a:off x="7433150" y="1189413"/>
            <a:ext cx="387600" cy="201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2"/>
                </a:solidFill>
                <a:latin typeface="Source Sans Pro"/>
                <a:ea typeface="Source Sans Pro"/>
                <a:cs typeface="Source Sans Pro"/>
                <a:sym typeface="Source Sans Pro"/>
              </a:rPr>
              <a:t>Crawl</a:t>
            </a:r>
            <a:endParaRPr sz="1000">
              <a:solidFill>
                <a:schemeClr val="dk2"/>
              </a:solidFill>
              <a:latin typeface="Source Sans Pro"/>
              <a:ea typeface="Source Sans Pro"/>
              <a:cs typeface="Source Sans Pro"/>
              <a:sym typeface="Source Sans Pro"/>
            </a:endParaRPr>
          </a:p>
        </p:txBody>
      </p:sp>
      <p:sp>
        <p:nvSpPr>
          <p:cNvPr id="1975" name="Google Shape;1975;p347"/>
          <p:cNvSpPr txBox="1"/>
          <p:nvPr/>
        </p:nvSpPr>
        <p:spPr>
          <a:xfrm>
            <a:off x="7874150" y="1189413"/>
            <a:ext cx="387600" cy="201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2"/>
                </a:solidFill>
                <a:latin typeface="Source Sans Pro"/>
                <a:ea typeface="Source Sans Pro"/>
                <a:cs typeface="Source Sans Pro"/>
                <a:sym typeface="Source Sans Pro"/>
              </a:rPr>
              <a:t>Walk</a:t>
            </a:r>
            <a:endParaRPr sz="1000">
              <a:solidFill>
                <a:schemeClr val="dk2"/>
              </a:solidFill>
              <a:latin typeface="Source Sans Pro"/>
              <a:ea typeface="Source Sans Pro"/>
              <a:cs typeface="Source Sans Pro"/>
              <a:sym typeface="Source Sans Pro"/>
            </a:endParaRPr>
          </a:p>
        </p:txBody>
      </p:sp>
      <p:sp>
        <p:nvSpPr>
          <p:cNvPr id="1976" name="Google Shape;1976;p347"/>
          <p:cNvSpPr txBox="1"/>
          <p:nvPr/>
        </p:nvSpPr>
        <p:spPr>
          <a:xfrm>
            <a:off x="8315150" y="1189413"/>
            <a:ext cx="387600" cy="201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2"/>
                </a:solidFill>
                <a:latin typeface="Source Sans Pro"/>
                <a:ea typeface="Source Sans Pro"/>
                <a:cs typeface="Source Sans Pro"/>
                <a:sym typeface="Source Sans Pro"/>
              </a:rPr>
              <a:t>Run</a:t>
            </a:r>
            <a:endParaRPr sz="1000">
              <a:solidFill>
                <a:schemeClr val="dk2"/>
              </a:solidFill>
              <a:latin typeface="Source Sans Pro"/>
              <a:ea typeface="Source Sans Pro"/>
              <a:cs typeface="Source Sans Pro"/>
              <a:sym typeface="Source Sans Pro"/>
            </a:endParaRPr>
          </a:p>
        </p:txBody>
      </p:sp>
      <p:sp>
        <p:nvSpPr>
          <p:cNvPr id="1977" name="Google Shape;1977;p347"/>
          <p:cNvSpPr txBox="1"/>
          <p:nvPr/>
        </p:nvSpPr>
        <p:spPr>
          <a:xfrm>
            <a:off x="1982355" y="354950"/>
            <a:ext cx="1621800" cy="290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dk2"/>
                </a:solidFill>
                <a:latin typeface="Source Sans Pro"/>
                <a:ea typeface="Source Sans Pro"/>
                <a:cs typeface="Source Sans Pro"/>
                <a:sym typeface="Source Sans Pro"/>
              </a:rPr>
              <a:t>Definitions</a:t>
            </a:r>
            <a:endParaRPr b="1">
              <a:solidFill>
                <a:schemeClr val="dk2"/>
              </a:solidFill>
              <a:latin typeface="Source Sans Pro"/>
              <a:ea typeface="Source Sans Pro"/>
              <a:cs typeface="Source Sans Pro"/>
              <a:sym typeface="Source Sans Pro"/>
            </a:endParaRPr>
          </a:p>
        </p:txBody>
      </p:sp>
      <p:pic>
        <p:nvPicPr>
          <p:cNvPr id="1978" name="Google Shape;1978;p347"/>
          <p:cNvPicPr preferRelativeResize="0"/>
          <p:nvPr/>
        </p:nvPicPr>
        <p:blipFill>
          <a:blip r:embed="rId10">
            <a:alphaModFix/>
          </a:blip>
          <a:stretch>
            <a:fillRect/>
          </a:stretch>
        </p:blipFill>
        <p:spPr>
          <a:xfrm>
            <a:off x="3280625" y="3221364"/>
            <a:ext cx="649325" cy="641275"/>
          </a:xfrm>
          <a:prstGeom prst="rect">
            <a:avLst/>
          </a:prstGeom>
          <a:noFill/>
          <a:ln>
            <a:noFill/>
          </a:ln>
        </p:spPr>
      </p:pic>
      <p:pic>
        <p:nvPicPr>
          <p:cNvPr id="1979" name="Google Shape;1979;p347"/>
          <p:cNvPicPr preferRelativeResize="0"/>
          <p:nvPr/>
        </p:nvPicPr>
        <p:blipFill>
          <a:blip r:embed="rId6">
            <a:alphaModFix/>
          </a:blip>
          <a:stretch>
            <a:fillRect/>
          </a:stretch>
        </p:blipFill>
        <p:spPr>
          <a:xfrm>
            <a:off x="5697330" y="1973223"/>
            <a:ext cx="649325" cy="641301"/>
          </a:xfrm>
          <a:prstGeom prst="rect">
            <a:avLst/>
          </a:prstGeom>
          <a:noFill/>
          <a:ln>
            <a:noFill/>
          </a:ln>
        </p:spPr>
      </p:pic>
      <p:sp>
        <p:nvSpPr>
          <p:cNvPr id="1980" name="Google Shape;1980;p347"/>
          <p:cNvSpPr/>
          <p:nvPr/>
        </p:nvSpPr>
        <p:spPr>
          <a:xfrm>
            <a:off x="0" y="0"/>
            <a:ext cx="9144000" cy="24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Source Sans Pro"/>
                <a:ea typeface="Source Sans Pro"/>
                <a:cs typeface="Source Sans Pro"/>
                <a:sym typeface="Source Sans Pro"/>
              </a:rPr>
              <a:t>Use of this work </a:t>
            </a:r>
            <a:r>
              <a:rPr lang="en" sz="1000" u="sng">
                <a:solidFill>
                  <a:schemeClr val="lt1"/>
                </a:solidFill>
                <a:latin typeface="Source Sans Pro"/>
                <a:ea typeface="Source Sans Pro"/>
                <a:cs typeface="Source Sans Pro"/>
                <a:sym typeface="Source Sans Pro"/>
                <a:hlinkClick r:id="rId11">
                  <a:extLst>
                    <a:ext uri="{A12FA001-AC4F-418D-AE19-62706E023703}">
                      <ahyp:hlinkClr xmlns:ahyp="http://schemas.microsoft.com/office/drawing/2018/hyperlinkcolor" val="tx"/>
                    </a:ext>
                  </a:extLst>
                </a:hlinkClick>
              </a:rPr>
              <a:t>requires attribution to the FinOps Foundation under the cc by 4.0 license</a:t>
            </a:r>
            <a:endParaRPr sz="12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5681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7" name="Google Shape;437;p84"/>
          <p:cNvPicPr preferRelativeResize="0"/>
          <p:nvPr/>
        </p:nvPicPr>
        <p:blipFill>
          <a:blip r:embed="rId3">
            <a:alphaModFix/>
          </a:blip>
          <a:stretch>
            <a:fillRect/>
          </a:stretch>
        </p:blipFill>
        <p:spPr>
          <a:xfrm>
            <a:off x="7322119" y="176969"/>
            <a:ext cx="1729708" cy="750610"/>
          </a:xfrm>
          <a:prstGeom prst="rect">
            <a:avLst/>
          </a:prstGeom>
          <a:noFill/>
          <a:ln>
            <a:noFill/>
          </a:ln>
        </p:spPr>
      </p:pic>
      <p:sp>
        <p:nvSpPr>
          <p:cNvPr id="439" name="Google Shape;439;p84"/>
          <p:cNvSpPr txBox="1"/>
          <p:nvPr/>
        </p:nvSpPr>
        <p:spPr>
          <a:xfrm>
            <a:off x="431133" y="497738"/>
            <a:ext cx="6014442" cy="507801"/>
          </a:xfrm>
          <a:prstGeom prst="rect">
            <a:avLst/>
          </a:prstGeom>
          <a:noFill/>
          <a:ln>
            <a:noFill/>
          </a:ln>
        </p:spPr>
        <p:txBody>
          <a:bodyPr spcFirstLastPara="1" wrap="square" lIns="91425" tIns="91425" rIns="91425" bIns="91425" anchor="t" anchorCtr="0">
            <a:spAutoFit/>
          </a:bodyPr>
          <a:lstStyle/>
          <a:p>
            <a:r>
              <a:rPr lang="en-GB" sz="2100" b="1" dirty="0"/>
              <a:t>Tools in AWS to monitor spending &amp; budgets</a:t>
            </a:r>
          </a:p>
        </p:txBody>
      </p:sp>
      <p:sp>
        <p:nvSpPr>
          <p:cNvPr id="5" name="Tijdelijke aanduiding voor tekst 4">
            <a:extLst>
              <a:ext uri="{FF2B5EF4-FFF2-40B4-BE49-F238E27FC236}">
                <a16:creationId xmlns:a16="http://schemas.microsoft.com/office/drawing/2014/main" id="{648954BB-F9DF-2FF2-0784-54301A4B2758}"/>
              </a:ext>
            </a:extLst>
          </p:cNvPr>
          <p:cNvSpPr>
            <a:spLocks noGrp="1"/>
          </p:cNvSpPr>
          <p:nvPr>
            <p:ph type="body" idx="1"/>
          </p:nvPr>
        </p:nvSpPr>
        <p:spPr/>
        <p:txBody>
          <a:bodyPr/>
          <a:lstStyle/>
          <a:p>
            <a:endParaRPr lang="nl-NL"/>
          </a:p>
        </p:txBody>
      </p:sp>
      <p:graphicFrame>
        <p:nvGraphicFramePr>
          <p:cNvPr id="6" name="Diagram 5">
            <a:extLst>
              <a:ext uri="{FF2B5EF4-FFF2-40B4-BE49-F238E27FC236}">
                <a16:creationId xmlns:a16="http://schemas.microsoft.com/office/drawing/2014/main" id="{DB090B5A-3188-20C7-BE25-0518D1E09C9D}"/>
              </a:ext>
            </a:extLst>
          </p:cNvPr>
          <p:cNvGraphicFramePr/>
          <p:nvPr>
            <p:extLst>
              <p:ext uri="{D42A27DB-BD31-4B8C-83A1-F6EECF244321}">
                <p14:modId xmlns:p14="http://schemas.microsoft.com/office/powerpoint/2010/main" val="1109289817"/>
              </p:ext>
            </p:extLst>
          </p:nvPr>
        </p:nvGraphicFramePr>
        <p:xfrm>
          <a:off x="432693" y="1060451"/>
          <a:ext cx="8227217" cy="35093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3">
            <a:extLst>
              <a:ext uri="{FF2B5EF4-FFF2-40B4-BE49-F238E27FC236}">
                <a16:creationId xmlns:a16="http://schemas.microsoft.com/office/drawing/2014/main" id="{DCC592E5-5911-765E-E3C4-5332D223F3CB}"/>
              </a:ext>
            </a:extLst>
          </p:cNvPr>
          <p:cNvSpPr txBox="1"/>
          <p:nvPr/>
        </p:nvSpPr>
        <p:spPr>
          <a:xfrm>
            <a:off x="-33392" y="3579197"/>
            <a:ext cx="1624466" cy="24622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en-US" sz="1000" dirty="0">
                <a:latin typeface="Arial"/>
                <a:ea typeface="Amazon Ember" panose="020B0603020204020204" pitchFamily="34" charset="0"/>
                <a:cs typeface="Amazon Ember" panose="020B0603020204020204" pitchFamily="34" charset="0"/>
              </a:rPr>
              <a:t>AWS Budgets</a:t>
            </a:r>
          </a:p>
        </p:txBody>
      </p:sp>
      <p:pic>
        <p:nvPicPr>
          <p:cNvPr id="8" name="Graphic 12">
            <a:extLst>
              <a:ext uri="{FF2B5EF4-FFF2-40B4-BE49-F238E27FC236}">
                <a16:creationId xmlns:a16="http://schemas.microsoft.com/office/drawing/2014/main" id="{910AB586-DA63-232C-29AC-AB41800797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19" y="3004069"/>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a:extLst>
              <a:ext uri="{FF2B5EF4-FFF2-40B4-BE49-F238E27FC236}">
                <a16:creationId xmlns:a16="http://schemas.microsoft.com/office/drawing/2014/main" id="{4F70018D-C1B7-9748-1759-7704FBF62F11}"/>
              </a:ext>
            </a:extLst>
          </p:cNvPr>
          <p:cNvSpPr txBox="1"/>
          <p:nvPr/>
        </p:nvSpPr>
        <p:spPr>
          <a:xfrm>
            <a:off x="-126868" y="1707855"/>
            <a:ext cx="1795090" cy="40011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000" dirty="0">
                <a:latin typeface="Arial"/>
                <a:ea typeface="Amazon Ember" panose="020B0603020204020204" pitchFamily="34" charset="0"/>
                <a:cs typeface="Amazon Ember" panose="020B0603020204020204" pitchFamily="34" charset="0"/>
              </a:rPr>
              <a:t>AWS Cost and </a:t>
            </a:r>
          </a:p>
          <a:p>
            <a:pPr algn="ctr" eaLnBrk="1" fontAlgn="auto" hangingPunct="1">
              <a:spcBef>
                <a:spcPts val="0"/>
              </a:spcBef>
              <a:spcAft>
                <a:spcPts val="0"/>
              </a:spcAft>
              <a:defRPr/>
            </a:pPr>
            <a:r>
              <a:rPr lang="en-US" sz="1000" dirty="0">
                <a:latin typeface="Arial"/>
                <a:ea typeface="Amazon Ember" panose="020B0603020204020204" pitchFamily="34" charset="0"/>
                <a:cs typeface="Amazon Ember" panose="020B0603020204020204" pitchFamily="34" charset="0"/>
              </a:rPr>
              <a:t>Usage Report</a:t>
            </a:r>
          </a:p>
        </p:txBody>
      </p:sp>
      <p:pic>
        <p:nvPicPr>
          <p:cNvPr id="10" name="Graphic 22">
            <a:extLst>
              <a:ext uri="{FF2B5EF4-FFF2-40B4-BE49-F238E27FC236}">
                <a16:creationId xmlns:a16="http://schemas.microsoft.com/office/drawing/2014/main" id="{15033C8E-1B0D-9F68-51DA-650E516243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619" y="1203497"/>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a:extLst>
              <a:ext uri="{FF2B5EF4-FFF2-40B4-BE49-F238E27FC236}">
                <a16:creationId xmlns:a16="http://schemas.microsoft.com/office/drawing/2014/main" id="{BE6E0793-D362-18E7-7B68-E9CDE9E56C3F}"/>
              </a:ext>
            </a:extLst>
          </p:cNvPr>
          <p:cNvSpPr txBox="1"/>
          <p:nvPr/>
        </p:nvSpPr>
        <p:spPr>
          <a:xfrm>
            <a:off x="-44278" y="2648072"/>
            <a:ext cx="1624467" cy="24622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en-US" sz="1000" dirty="0">
                <a:latin typeface="Arial"/>
                <a:ea typeface="Amazon Ember" panose="020B0603020204020204" pitchFamily="34" charset="0"/>
                <a:cs typeface="Amazon Ember" panose="020B0603020204020204" pitchFamily="34" charset="0"/>
              </a:rPr>
              <a:t>AWS Cost Explorer</a:t>
            </a:r>
          </a:p>
        </p:txBody>
      </p:sp>
      <p:pic>
        <p:nvPicPr>
          <p:cNvPr id="12" name="Graphic 26">
            <a:extLst>
              <a:ext uri="{FF2B5EF4-FFF2-40B4-BE49-F238E27FC236}">
                <a16:creationId xmlns:a16="http://schemas.microsoft.com/office/drawing/2014/main" id="{EF651028-4ED3-AD17-B421-2743B3B598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619" y="2105601"/>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a:extLst>
              <a:ext uri="{FF2B5EF4-FFF2-40B4-BE49-F238E27FC236}">
                <a16:creationId xmlns:a16="http://schemas.microsoft.com/office/drawing/2014/main" id="{519BFD35-F99B-F985-FE3F-20FEEECA4375}"/>
              </a:ext>
            </a:extLst>
          </p:cNvPr>
          <p:cNvSpPr txBox="1">
            <a:spLocks noChangeArrowheads="1"/>
          </p:cNvSpPr>
          <p:nvPr/>
        </p:nvSpPr>
        <p:spPr bwMode="auto">
          <a:xfrm>
            <a:off x="95029" y="4404479"/>
            <a:ext cx="1242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000" dirty="0">
                <a:latin typeface="Arial"/>
                <a:cs typeface="Arial"/>
              </a:rPr>
              <a:t>Amazon CloudWatch</a:t>
            </a:r>
          </a:p>
        </p:txBody>
      </p:sp>
      <p:pic>
        <p:nvPicPr>
          <p:cNvPr id="14" name="Graphic 33">
            <a:extLst>
              <a:ext uri="{FF2B5EF4-FFF2-40B4-BE49-F238E27FC236}">
                <a16:creationId xmlns:a16="http://schemas.microsoft.com/office/drawing/2014/main" id="{2CE88315-3E36-CF82-86B0-A62DDE2C54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619" y="3861622"/>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AWS billing dashboard</a:t>
            </a:r>
          </a:p>
        </p:txBody>
      </p:sp>
      <p:sp>
        <p:nvSpPr>
          <p:cNvPr id="6" name="Tijdelijke aanduiding voor tekst 5">
            <a:extLst>
              <a:ext uri="{FF2B5EF4-FFF2-40B4-BE49-F238E27FC236}">
                <a16:creationId xmlns:a16="http://schemas.microsoft.com/office/drawing/2014/main" id="{723E6C6C-22E2-9BED-E6D5-B0DA5A58497D}"/>
              </a:ext>
            </a:extLst>
          </p:cNvPr>
          <p:cNvSpPr>
            <a:spLocks noGrp="1"/>
          </p:cNvSpPr>
          <p:nvPr>
            <p:ph type="body" idx="1"/>
          </p:nvPr>
        </p:nvSpPr>
        <p:spPr/>
        <p:txBody>
          <a:bodyPr/>
          <a:lstStyle/>
          <a:p>
            <a:endParaRPr lang="nl-NL"/>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3" name="Slide Number Placeholder 2"/>
          <p:cNvSpPr>
            <a:spLocks noGrp="1"/>
          </p:cNvSpPr>
          <p:nvPr>
            <p:ph type="sldNum" idx="4294967295"/>
          </p:nvPr>
        </p:nvSpPr>
        <p:spPr>
          <a:xfrm>
            <a:off x="8594725" y="4662488"/>
            <a:ext cx="549275" cy="393700"/>
          </a:xfrm>
        </p:spPr>
        <p:txBody>
          <a:bodyPr/>
          <a:lstStyle/>
          <a:p>
            <a:pPr>
              <a:defRPr/>
            </a:pPr>
            <a:fld id="{B6A95138-A96E-2F42-A959-2EFD44FE4AB7}" type="slidenum">
              <a:rPr lang="en-US" smtClean="0">
                <a:solidFill>
                  <a:srgbClr val="000000">
                    <a:tint val="75000"/>
                  </a:srgbClr>
                </a:solidFill>
              </a:rPr>
              <a:pPr>
                <a:defRPr/>
              </a:pPr>
              <a:t>12</a:t>
            </a:fld>
            <a:endParaRPr lang="en-US" dirty="0">
              <a:solidFill>
                <a:srgbClr val="000000">
                  <a:tint val="75000"/>
                </a:srgb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1" y="1011521"/>
            <a:ext cx="7315718" cy="3752385"/>
          </a:xfrm>
          <a:prstGeom prst="rect">
            <a:avLst/>
          </a:prstGeom>
          <a:ln w="28575">
            <a:solidFill>
              <a:schemeClr val="tx1"/>
            </a:solidFill>
          </a:ln>
          <a:effectLst>
            <a:outerShdw blurRad="50800" dist="38100" dir="2700000" algn="tl" rotWithShape="0">
              <a:prstClr val="black">
                <a:alpha val="40000"/>
              </a:prstClr>
            </a:outerShdw>
          </a:effectLst>
        </p:spPr>
      </p:pic>
      <p:pic>
        <p:nvPicPr>
          <p:cNvPr id="8" name="Google Shape;437;p84" descr="Afbeelding met tekst, Lettertype, logo, Graphics&#10;&#10;Automatisch gegenereerde beschrijving">
            <a:extLst>
              <a:ext uri="{FF2B5EF4-FFF2-40B4-BE49-F238E27FC236}">
                <a16:creationId xmlns:a16="http://schemas.microsoft.com/office/drawing/2014/main" id="{9E0D1EA6-FF60-1481-661E-BBF3870F3CC8}"/>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253512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AWS Budgets</a:t>
            </a:r>
          </a:p>
        </p:txBody>
      </p:sp>
      <p:sp>
        <p:nvSpPr>
          <p:cNvPr id="10" name="Tijdelijke aanduiding voor tekst 9">
            <a:extLst>
              <a:ext uri="{FF2B5EF4-FFF2-40B4-BE49-F238E27FC236}">
                <a16:creationId xmlns:a16="http://schemas.microsoft.com/office/drawing/2014/main" id="{DA748B61-567B-0369-FD29-CB48215B6724}"/>
              </a:ext>
            </a:extLst>
          </p:cNvPr>
          <p:cNvSpPr>
            <a:spLocks noGrp="1"/>
          </p:cNvSpPr>
          <p:nvPr>
            <p:ph type="body" idx="1"/>
          </p:nvPr>
        </p:nvSpPr>
        <p:spPr/>
        <p:txBody>
          <a:bodyPr/>
          <a:lstStyle/>
          <a:p>
            <a:endParaRPr lang="nl-NL"/>
          </a:p>
        </p:txBody>
      </p:sp>
      <p:sp>
        <p:nvSpPr>
          <p:cNvPr id="9"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5" name="Slide Number Placeholder 4"/>
          <p:cNvSpPr>
            <a:spLocks noGrp="1"/>
          </p:cNvSpPr>
          <p:nvPr>
            <p:ph type="sldNum" sz="quarter" idx="4294967295"/>
          </p:nvPr>
        </p:nvSpPr>
        <p:spPr>
          <a:xfrm>
            <a:off x="7086600" y="4767263"/>
            <a:ext cx="2057400" cy="274637"/>
          </a:xfrm>
        </p:spPr>
        <p:txBody>
          <a:bodyPr/>
          <a:lstStyle/>
          <a:p>
            <a:pPr>
              <a:defRPr/>
            </a:pPr>
            <a:fld id="{B6A95138-A96E-2F42-A959-2EFD44FE4AB7}" type="slidenum">
              <a:rPr lang="en-US" smtClean="0">
                <a:solidFill>
                  <a:srgbClr val="000000">
                    <a:tint val="75000"/>
                  </a:srgbClr>
                </a:solidFill>
              </a:rPr>
              <a:pPr>
                <a:defRPr/>
              </a:pPr>
              <a:t>13</a:t>
            </a:fld>
            <a:endParaRPr lang="en-US" dirty="0">
              <a:solidFill>
                <a:srgbClr val="000000">
                  <a:tint val="75000"/>
                </a:srgbClr>
              </a:solidFill>
            </a:endParaRPr>
          </a:p>
        </p:txBody>
      </p:sp>
      <p:grpSp>
        <p:nvGrpSpPr>
          <p:cNvPr id="8" name="Group 7"/>
          <p:cNvGrpSpPr/>
          <p:nvPr/>
        </p:nvGrpSpPr>
        <p:grpSpPr>
          <a:xfrm>
            <a:off x="1087380" y="934977"/>
            <a:ext cx="6969242" cy="3887256"/>
            <a:chOff x="1449839" y="1246636"/>
            <a:chExt cx="9292323" cy="5183008"/>
          </a:xfrm>
        </p:grpSpPr>
        <p:pic>
          <p:nvPicPr>
            <p:cNvPr id="3" name="Picture 2"/>
            <p:cNvPicPr>
              <a:picLocks noChangeAspect="1"/>
            </p:cNvPicPr>
            <p:nvPr/>
          </p:nvPicPr>
          <p:blipFill>
            <a:blip r:embed="rId4"/>
            <a:stretch>
              <a:fillRect/>
            </a:stretch>
          </p:blipFill>
          <p:spPr>
            <a:xfrm>
              <a:off x="1449839" y="1246636"/>
              <a:ext cx="9292323" cy="5183008"/>
            </a:xfrm>
            <a:prstGeom prst="rect">
              <a:avLst/>
            </a:prstGeom>
            <a:effectLst>
              <a:outerShdw blurRad="63500" sx="101000" sy="101000" algn="ctr" rotWithShape="0">
                <a:prstClr val="black">
                  <a:alpha val="40000"/>
                </a:prstClr>
              </a:outerShdw>
            </a:effectLst>
          </p:spPr>
        </p:pic>
        <p:sp>
          <p:nvSpPr>
            <p:cNvPr id="4" name="Rectangle 3"/>
            <p:cNvSpPr/>
            <p:nvPr/>
          </p:nvSpPr>
          <p:spPr>
            <a:xfrm>
              <a:off x="7554686" y="1821543"/>
              <a:ext cx="1204303" cy="72915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mazon Ember" panose="02000000000000000000" pitchFamily="2" charset="0"/>
              </a:endParaRPr>
            </a:p>
          </p:txBody>
        </p:sp>
        <p:sp>
          <p:nvSpPr>
            <p:cNvPr id="7" name="Isosceles Triangle 6"/>
            <p:cNvSpPr/>
            <p:nvPr/>
          </p:nvSpPr>
          <p:spPr>
            <a:xfrm rot="3115952">
              <a:off x="6302625" y="1933206"/>
              <a:ext cx="866775" cy="2049769"/>
            </a:xfrm>
            <a:prstGeom prst="triangl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mazon Ember" panose="02000000000000000000" pitchFamily="2" charset="0"/>
              </a:endParaRPr>
            </a:p>
          </p:txBody>
        </p:sp>
      </p:grpSp>
      <p:pic>
        <p:nvPicPr>
          <p:cNvPr id="6" name="Picture 5"/>
          <p:cNvPicPr>
            <a:picLocks noChangeAspect="1"/>
          </p:cNvPicPr>
          <p:nvPr/>
        </p:nvPicPr>
        <p:blipFill rotWithShape="1">
          <a:blip r:embed="rId4"/>
          <a:srcRect l="65408" t="10539" r="1589" b="69413"/>
          <a:stretch/>
        </p:blipFill>
        <p:spPr>
          <a:xfrm>
            <a:off x="1449743" y="2111805"/>
            <a:ext cx="3236558" cy="1096636"/>
          </a:xfrm>
          <a:prstGeom prst="rect">
            <a:avLst/>
          </a:prstGeom>
          <a:ln w="127000" cap="sq">
            <a:solidFill>
              <a:schemeClr val="accent6">
                <a:lumMod val="50000"/>
              </a:schemeClr>
            </a:solidFill>
            <a:miter lim="800000"/>
          </a:ln>
          <a:effectLst>
            <a:outerShdw blurRad="57150" dist="50800" dir="2700000" algn="tl" rotWithShape="0">
              <a:srgbClr val="000000">
                <a:alpha val="40000"/>
              </a:srgbClr>
            </a:outerShdw>
          </a:effectLst>
        </p:spPr>
      </p:pic>
      <p:pic>
        <p:nvPicPr>
          <p:cNvPr id="12" name="Google Shape;437;p84" descr="Afbeelding met tekst, Lettertype, logo, Graphics&#10;&#10;Automatisch gegenereerde beschrijving">
            <a:extLst>
              <a:ext uri="{FF2B5EF4-FFF2-40B4-BE49-F238E27FC236}">
                <a16:creationId xmlns:a16="http://schemas.microsoft.com/office/drawing/2014/main" id="{E2E3E371-E2AF-322F-0924-796AAB4DDCE0}"/>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379105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CloudWatch billing alarms</a:t>
            </a:r>
          </a:p>
        </p:txBody>
      </p:sp>
      <p:sp>
        <p:nvSpPr>
          <p:cNvPr id="4" name="Tijdelijke aanduiding voor tekst 3">
            <a:extLst>
              <a:ext uri="{FF2B5EF4-FFF2-40B4-BE49-F238E27FC236}">
                <a16:creationId xmlns:a16="http://schemas.microsoft.com/office/drawing/2014/main" id="{1D57C187-B02C-C747-BA6D-31FB7E15F55A}"/>
              </a:ext>
            </a:extLst>
          </p:cNvPr>
          <p:cNvSpPr>
            <a:spLocks noGrp="1"/>
          </p:cNvSpPr>
          <p:nvPr>
            <p:ph type="body" idx="2"/>
          </p:nvPr>
        </p:nvSpPr>
        <p:spPr>
          <a:xfrm>
            <a:off x="2246733" y="1203299"/>
            <a:ext cx="6442694" cy="2975877"/>
          </a:xfrm>
        </p:spPr>
        <p:txBody>
          <a:bodyPr/>
          <a:lstStyle/>
          <a:p>
            <a:pPr>
              <a:spcBef>
                <a:spcPts val="450"/>
              </a:spcBef>
            </a:pPr>
            <a:r>
              <a:rPr lang="en-US" sz="1400" dirty="0"/>
              <a:t>Generate an alert when estimated charges exceed a specified threshold</a:t>
            </a:r>
          </a:p>
          <a:p>
            <a:pPr>
              <a:spcBef>
                <a:spcPts val="450"/>
              </a:spcBef>
            </a:pPr>
            <a:r>
              <a:rPr lang="en-US" sz="1400" dirty="0"/>
              <a:t>Enabled in the AWS Management Console</a:t>
            </a:r>
          </a:p>
          <a:p>
            <a:pPr>
              <a:spcBef>
                <a:spcPts val="450"/>
              </a:spcBef>
            </a:pPr>
            <a:r>
              <a:rPr lang="en-US" sz="1400" dirty="0"/>
              <a:t>Must be created in the us-east-1 Region</a:t>
            </a:r>
          </a:p>
          <a:p>
            <a:pPr lvl="1">
              <a:spcBef>
                <a:spcPts val="450"/>
              </a:spcBef>
            </a:pPr>
            <a:r>
              <a:rPr lang="en-US" sz="1400" dirty="0"/>
              <a:t>Central storage for all billing metrics</a:t>
            </a:r>
          </a:p>
          <a:p>
            <a:pPr>
              <a:spcBef>
                <a:spcPts val="450"/>
              </a:spcBef>
            </a:pPr>
            <a:r>
              <a:rPr lang="en-US" sz="1400" dirty="0"/>
              <a:t>Based on metrics that includes total and service-specific charges</a:t>
            </a:r>
          </a:p>
          <a:p>
            <a:pPr>
              <a:spcBef>
                <a:spcPts val="450"/>
              </a:spcBef>
            </a:pPr>
            <a:r>
              <a:rPr lang="en-US" sz="1400" dirty="0"/>
              <a:t>Send email notifications through an Amazon Simple Notification Service (Amazon SNS) topic</a:t>
            </a:r>
            <a:endParaRPr lang="nl-NL" sz="1400" dirty="0"/>
          </a:p>
        </p:txBody>
      </p:sp>
      <p:sp>
        <p:nvSpPr>
          <p:cNvPr id="6"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3" name="Slide Number Placeholder 2"/>
          <p:cNvSpPr>
            <a:spLocks noGrp="1"/>
          </p:cNvSpPr>
          <p:nvPr>
            <p:ph type="sldNum" sz="quarter" idx="4294967295"/>
          </p:nvPr>
        </p:nvSpPr>
        <p:spPr>
          <a:xfrm>
            <a:off x="7086600" y="4767263"/>
            <a:ext cx="2057400" cy="274637"/>
          </a:xfrm>
        </p:spPr>
        <p:txBody>
          <a:bodyPr/>
          <a:lstStyle/>
          <a:p>
            <a:pPr>
              <a:defRPr/>
            </a:pPr>
            <a:fld id="{B6A95138-A96E-2F42-A959-2EFD44FE4AB7}" type="slidenum">
              <a:rPr lang="en-US" smtClean="0">
                <a:solidFill>
                  <a:srgbClr val="000000">
                    <a:tint val="75000"/>
                  </a:srgbClr>
                </a:solidFill>
              </a:rPr>
              <a:pPr>
                <a:defRPr/>
              </a:pPr>
              <a:t>14</a:t>
            </a:fld>
            <a:endParaRPr lang="en-US" dirty="0">
              <a:solidFill>
                <a:srgbClr val="000000">
                  <a:tint val="75000"/>
                </a:srgbClr>
              </a:solidFill>
            </a:endParaRPr>
          </a:p>
        </p:txBody>
      </p:sp>
      <p:sp>
        <p:nvSpPr>
          <p:cNvPr id="8" name="TextBox 7"/>
          <p:cNvSpPr txBox="1"/>
          <p:nvPr/>
        </p:nvSpPr>
        <p:spPr>
          <a:xfrm>
            <a:off x="603295" y="3125715"/>
            <a:ext cx="1643743" cy="415498"/>
          </a:xfrm>
          <a:prstGeom prst="rect">
            <a:avLst/>
          </a:prstGeom>
          <a:noFill/>
        </p:spPr>
        <p:txBody>
          <a:bodyPr wrap="square" rtlCol="0">
            <a:spAutoFit/>
          </a:bodyPr>
          <a:lstStyle>
            <a:defPPr>
              <a:defRPr lang="en-US"/>
            </a:defPPr>
            <a:lvl1pPr algn="ctr">
              <a:defRPr sz="1400">
                <a:latin typeface="Amazon Ember" panose="02000000000000000000" pitchFamily="2" charset="0"/>
              </a:defRPr>
            </a:lvl1pPr>
          </a:lstStyle>
          <a:p>
            <a:r>
              <a:rPr lang="en-US" sz="1050" dirty="0"/>
              <a:t>Amazon CloudWatch billing alarm</a:t>
            </a:r>
          </a:p>
        </p:txBody>
      </p:sp>
      <p:pic>
        <p:nvPicPr>
          <p:cNvPr id="9" name="Graphic 16">
            <a:extLst>
              <a:ext uri="{FF2B5EF4-FFF2-40B4-BE49-F238E27FC236}">
                <a16:creationId xmlns:a16="http://schemas.microsoft.com/office/drawing/2014/main" id="{FE096E96-E3AA-624D-9A40-284D43C774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352" y="1067174"/>
            <a:ext cx="1264465" cy="1264465"/>
          </a:xfrm>
          <a:prstGeom prst="rect">
            <a:avLst/>
          </a:prstGeom>
        </p:spPr>
      </p:pic>
      <p:pic>
        <p:nvPicPr>
          <p:cNvPr id="11" name="Google Shape;437;p84" descr="Afbeelding met tekst, Lettertype, logo, Graphics&#10;&#10;Automatisch gegenereerde beschrijving">
            <a:extLst>
              <a:ext uri="{FF2B5EF4-FFF2-40B4-BE49-F238E27FC236}">
                <a16:creationId xmlns:a16="http://schemas.microsoft.com/office/drawing/2014/main" id="{B1E3EFEE-15C2-3C0A-747B-F867D60C66E3}"/>
              </a:ext>
            </a:extLst>
          </p:cNvPr>
          <p:cNvPicPr preferRelativeResize="0"/>
          <p:nvPr/>
        </p:nvPicPr>
        <p:blipFill>
          <a:blip r:embed="rId6">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13421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Designing for cost reduction</a:t>
            </a:r>
          </a:p>
        </p:txBody>
      </p:sp>
      <p:sp>
        <p:nvSpPr>
          <p:cNvPr id="4" name="Tijdelijke aanduiding voor tekst 3">
            <a:extLst>
              <a:ext uri="{FF2B5EF4-FFF2-40B4-BE49-F238E27FC236}">
                <a16:creationId xmlns:a16="http://schemas.microsoft.com/office/drawing/2014/main" id="{1D57C187-B02C-C747-BA6D-31FB7E15F55A}"/>
              </a:ext>
            </a:extLst>
          </p:cNvPr>
          <p:cNvSpPr>
            <a:spLocks noGrp="1"/>
          </p:cNvSpPr>
          <p:nvPr>
            <p:ph type="body" idx="2"/>
          </p:nvPr>
        </p:nvSpPr>
        <p:spPr>
          <a:xfrm>
            <a:off x="2246733" y="1203299"/>
            <a:ext cx="6442694" cy="2975877"/>
          </a:xfrm>
        </p:spPr>
        <p:txBody>
          <a:bodyPr/>
          <a:lstStyle/>
          <a:p>
            <a:pPr>
              <a:spcBef>
                <a:spcPts val="450"/>
              </a:spcBef>
            </a:pPr>
            <a:endParaRPr lang="en-US" sz="1400" dirty="0"/>
          </a:p>
        </p:txBody>
      </p:sp>
      <p:sp>
        <p:nvSpPr>
          <p:cNvPr id="6"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3" name="Slide Number Placeholder 2"/>
          <p:cNvSpPr>
            <a:spLocks noGrp="1"/>
          </p:cNvSpPr>
          <p:nvPr>
            <p:ph type="sldNum" sz="quarter" idx="4294967295"/>
          </p:nvPr>
        </p:nvSpPr>
        <p:spPr>
          <a:xfrm>
            <a:off x="7086600" y="4767263"/>
            <a:ext cx="2057400" cy="274637"/>
          </a:xfrm>
        </p:spPr>
        <p:txBody>
          <a:bodyPr/>
          <a:lstStyle/>
          <a:p>
            <a:pPr>
              <a:defRPr/>
            </a:pPr>
            <a:fld id="{B6A95138-A96E-2F42-A959-2EFD44FE4AB7}" type="slidenum">
              <a:rPr lang="en-US" smtClean="0">
                <a:solidFill>
                  <a:srgbClr val="000000">
                    <a:tint val="75000"/>
                  </a:srgbClr>
                </a:solidFill>
              </a:rPr>
              <a:pPr>
                <a:defRPr/>
              </a:pPr>
              <a:t>15</a:t>
            </a:fld>
            <a:endParaRPr lang="en-US" dirty="0">
              <a:solidFill>
                <a:srgbClr val="000000">
                  <a:tint val="75000"/>
                </a:srgbClr>
              </a:solidFill>
            </a:endParaRPr>
          </a:p>
        </p:txBody>
      </p:sp>
      <p:pic>
        <p:nvPicPr>
          <p:cNvPr id="5" name="Afbeelding 6" descr="Afbeelding met tekst, schermopname, Lettertype, nummer&#10;&#10;Automatisch gegenereerde beschrijving">
            <a:extLst>
              <a:ext uri="{FF2B5EF4-FFF2-40B4-BE49-F238E27FC236}">
                <a16:creationId xmlns:a16="http://schemas.microsoft.com/office/drawing/2014/main" id="{98C8CF63-278D-1393-B116-5A8384B0E2AD}"/>
              </a:ext>
            </a:extLst>
          </p:cNvPr>
          <p:cNvPicPr>
            <a:picLocks noChangeAspect="1"/>
          </p:cNvPicPr>
          <p:nvPr/>
        </p:nvPicPr>
        <p:blipFill>
          <a:blip r:embed="rId4"/>
          <a:stretch>
            <a:fillRect/>
          </a:stretch>
        </p:blipFill>
        <p:spPr>
          <a:xfrm>
            <a:off x="1012372" y="878962"/>
            <a:ext cx="7119256" cy="3625062"/>
          </a:xfrm>
          <a:prstGeom prst="rect">
            <a:avLst/>
          </a:prstGeom>
        </p:spPr>
      </p:pic>
      <p:pic>
        <p:nvPicPr>
          <p:cNvPr id="10" name="Google Shape;437;p84" descr="Afbeelding met tekst, Lettertype, logo, Graphics&#10;&#10;Automatisch gegenereerde beschrijving">
            <a:extLst>
              <a:ext uri="{FF2B5EF4-FFF2-40B4-BE49-F238E27FC236}">
                <a16:creationId xmlns:a16="http://schemas.microsoft.com/office/drawing/2014/main" id="{C22AD1DF-9EAE-DC73-1647-C90F3DA0A599}"/>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201009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and eliminating waste</a:t>
            </a:r>
          </a:p>
        </p:txBody>
      </p:sp>
      <p:sp>
        <p:nvSpPr>
          <p:cNvPr id="8" name="Content Placeholder 7"/>
          <p:cNvSpPr>
            <a:spLocks noGrp="1"/>
          </p:cNvSpPr>
          <p:nvPr>
            <p:ph type="body" idx="1"/>
          </p:nvPr>
        </p:nvSpPr>
        <p:spPr/>
        <p:txBody>
          <a:bodyPr/>
          <a:lstStyle/>
          <a:p>
            <a:pPr marL="0" indent="0">
              <a:lnSpc>
                <a:spcPct val="100000"/>
              </a:lnSpc>
              <a:spcBef>
                <a:spcPts val="450"/>
              </a:spcBef>
              <a:spcAft>
                <a:spcPts val="450"/>
              </a:spcAft>
              <a:buNone/>
            </a:pPr>
            <a:r>
              <a:rPr lang="en-US" dirty="0"/>
              <a:t>Locate and eliminate waste by:</a:t>
            </a:r>
          </a:p>
          <a:p>
            <a:pPr>
              <a:lnSpc>
                <a:spcPct val="100000"/>
              </a:lnSpc>
              <a:spcBef>
                <a:spcPts val="450"/>
              </a:spcBef>
              <a:spcAft>
                <a:spcPts val="450"/>
              </a:spcAft>
            </a:pPr>
            <a:r>
              <a:rPr lang="en-US" dirty="0"/>
              <a:t>Using </a:t>
            </a:r>
            <a:r>
              <a:rPr lang="en-US" b="1" dirty="0">
                <a:solidFill>
                  <a:schemeClr val="tx1"/>
                </a:solidFill>
              </a:rPr>
              <a:t>Amazon CloudWatch</a:t>
            </a:r>
            <a:r>
              <a:rPr lang="en-US" b="1" dirty="0">
                <a:solidFill>
                  <a:schemeClr val="tx2">
                    <a:lumMod val="75000"/>
                  </a:schemeClr>
                </a:solidFill>
              </a:rPr>
              <a:t> </a:t>
            </a:r>
            <a:r>
              <a:rPr lang="en-US" dirty="0"/>
              <a:t>metrics to find long-running idle instances.</a:t>
            </a:r>
          </a:p>
          <a:p>
            <a:pPr lvl="1">
              <a:lnSpc>
                <a:spcPct val="100000"/>
              </a:lnSpc>
              <a:spcBef>
                <a:spcPts val="450"/>
              </a:spcBef>
              <a:spcAft>
                <a:spcPts val="450"/>
              </a:spcAft>
            </a:pPr>
            <a:r>
              <a:rPr lang="en-US" dirty="0"/>
              <a:t>Sometimes, unneeded resources are kept running.</a:t>
            </a:r>
          </a:p>
          <a:p>
            <a:pPr>
              <a:lnSpc>
                <a:spcPct val="100000"/>
              </a:lnSpc>
              <a:spcBef>
                <a:spcPts val="450"/>
              </a:spcBef>
              <a:spcAft>
                <a:spcPts val="450"/>
              </a:spcAft>
            </a:pPr>
            <a:r>
              <a:rPr lang="en-US" dirty="0"/>
              <a:t>Using </a:t>
            </a:r>
            <a:r>
              <a:rPr lang="en-US" b="1" dirty="0">
                <a:solidFill>
                  <a:schemeClr val="tx1"/>
                </a:solidFill>
              </a:rPr>
              <a:t>AWS Cost Explorer</a:t>
            </a:r>
            <a:r>
              <a:rPr lang="en-US" b="1" dirty="0">
                <a:solidFill>
                  <a:schemeClr val="tx2">
                    <a:lumMod val="75000"/>
                  </a:schemeClr>
                </a:solidFill>
              </a:rPr>
              <a:t> </a:t>
            </a:r>
            <a:r>
              <a:rPr lang="en-US" dirty="0"/>
              <a:t>to find the costs associated with entire projects or initiatives.</a:t>
            </a:r>
          </a:p>
        </p:txBody>
      </p:sp>
      <p:sp>
        <p:nvSpPr>
          <p:cNvPr id="3" name="Slide Number Placeholder 2"/>
          <p:cNvSpPr>
            <a:spLocks noGrp="1"/>
          </p:cNvSpPr>
          <p:nvPr>
            <p:ph type="sldNum" idx="12"/>
          </p:nvPr>
        </p:nvSpPr>
        <p:spPr/>
        <p:txBody>
          <a:bodyPr/>
          <a:lstStyle/>
          <a:p>
            <a:pPr>
              <a:defRPr/>
            </a:pPr>
            <a:fld id="{B6A95138-A96E-2F42-A959-2EFD44FE4AB7}" type="slidenum">
              <a:rPr lang="en-US" dirty="0" smtClean="0">
                <a:solidFill>
                  <a:srgbClr val="000000">
                    <a:tint val="75000"/>
                  </a:srgbClr>
                </a:solidFill>
              </a:rPr>
              <a:pPr>
                <a:defRPr/>
              </a:pPr>
              <a:t>16</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pic>
        <p:nvPicPr>
          <p:cNvPr id="4" name="Picture 3">
            <a:extLst>
              <a:ext uri="{FF2B5EF4-FFF2-40B4-BE49-F238E27FC236}">
                <a16:creationId xmlns:a16="http://schemas.microsoft.com/office/drawing/2014/main" id="{7FAEE090-B1F7-4255-8595-208A5EF13F39}"/>
              </a:ext>
            </a:extLst>
          </p:cNvPr>
          <p:cNvPicPr>
            <a:picLocks noChangeAspect="1"/>
          </p:cNvPicPr>
          <p:nvPr/>
        </p:nvPicPr>
        <p:blipFill>
          <a:blip r:embed="rId4"/>
          <a:stretch>
            <a:fillRect/>
          </a:stretch>
        </p:blipFill>
        <p:spPr>
          <a:xfrm>
            <a:off x="3373016" y="3172013"/>
            <a:ext cx="5538504" cy="1732496"/>
          </a:xfrm>
          <a:prstGeom prst="rect">
            <a:avLst/>
          </a:prstGeom>
        </p:spPr>
      </p:pic>
      <p:pic>
        <p:nvPicPr>
          <p:cNvPr id="7" name="Google Shape;437;p84">
            <a:extLst>
              <a:ext uri="{FF2B5EF4-FFF2-40B4-BE49-F238E27FC236}">
                <a16:creationId xmlns:a16="http://schemas.microsoft.com/office/drawing/2014/main" id="{322C0FEB-BC03-CDEF-2352-20AB9ED0D957}"/>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358739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a stopinator script</a:t>
            </a:r>
          </a:p>
        </p:txBody>
      </p:sp>
      <p:sp>
        <p:nvSpPr>
          <p:cNvPr id="6" name="Content Placeholder 2"/>
          <p:cNvSpPr>
            <a:spLocks noGrp="1"/>
          </p:cNvSpPr>
          <p:nvPr>
            <p:ph type="body" idx="1"/>
          </p:nvPr>
        </p:nvSpPr>
        <p:spPr/>
        <p:txBody>
          <a:bodyPr/>
          <a:lstStyle/>
          <a:p>
            <a:pPr marL="0" indent="0">
              <a:buNone/>
            </a:pPr>
            <a:r>
              <a:rPr lang="en-US" dirty="0"/>
              <a:t>Use a </a:t>
            </a:r>
            <a:r>
              <a:rPr lang="en-US" b="1" i="1" dirty="0">
                <a:solidFill>
                  <a:schemeClr val="tx1"/>
                </a:solidFill>
              </a:rPr>
              <a:t>stopinator</a:t>
            </a:r>
            <a:r>
              <a:rPr lang="en-US" b="1" dirty="0">
                <a:solidFill>
                  <a:schemeClr val="tx1"/>
                </a:solidFill>
              </a:rPr>
              <a:t> script</a:t>
            </a:r>
            <a:r>
              <a:rPr lang="en-US" dirty="0"/>
              <a:t>:</a:t>
            </a:r>
          </a:p>
          <a:p>
            <a:r>
              <a:rPr lang="en-US" dirty="0"/>
              <a:t>Turn on and turn off selected AWS resources</a:t>
            </a:r>
          </a:p>
          <a:p>
            <a:r>
              <a:rPr lang="en-US" dirty="0"/>
              <a:t>Is a best practice to reduce cost</a:t>
            </a:r>
          </a:p>
          <a:p>
            <a:pPr>
              <a:lnSpc>
                <a:spcPct val="114999"/>
              </a:lnSpc>
            </a:pPr>
            <a:r>
              <a:rPr lang="en-US" dirty="0"/>
              <a:t>For instance: </a:t>
            </a:r>
            <a:r>
              <a:rPr lang="en-US" dirty="0">
                <a:hlinkClick r:id="rId4"/>
              </a:rPr>
              <a:t>https://dev.to/aws/simple-ec2-stopinator-in-lambda-5goj</a:t>
            </a:r>
            <a:r>
              <a:rPr lang="en-US" dirty="0"/>
              <a:t>  </a:t>
            </a:r>
          </a:p>
        </p:txBody>
      </p:sp>
      <p:sp>
        <p:nvSpPr>
          <p:cNvPr id="3" name="Slide Number Placeholder 2"/>
          <p:cNvSpPr>
            <a:spLocks noGrp="1"/>
          </p:cNvSpPr>
          <p:nvPr>
            <p:ph type="sldNum" idx="12"/>
          </p:nvPr>
        </p:nvSpPr>
        <p:spPr/>
        <p:txBody>
          <a:bodyPr/>
          <a:lstStyle/>
          <a:p>
            <a:pPr>
              <a:defRPr/>
            </a:pPr>
            <a:fld id="{B6A95138-A96E-2F42-A959-2EFD44FE4AB7}" type="slidenum">
              <a:rPr lang="en-US" dirty="0" smtClean="0">
                <a:solidFill>
                  <a:srgbClr val="000000">
                    <a:tint val="75000"/>
                  </a:srgbClr>
                </a:solidFill>
              </a:rPr>
              <a:pPr>
                <a:defRPr/>
              </a:pPr>
              <a:t>17</a:t>
            </a:fld>
            <a:endParaRPr lang="en-US" dirty="0">
              <a:solidFill>
                <a:srgbClr val="000000">
                  <a:tint val="75000"/>
                </a:srgbClr>
              </a:solidFill>
            </a:endParaRPr>
          </a:p>
        </p:txBody>
      </p:sp>
      <p:sp>
        <p:nvSpPr>
          <p:cNvPr id="21"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grpSp>
        <p:nvGrpSpPr>
          <p:cNvPr id="25" name="Group 24"/>
          <p:cNvGrpSpPr/>
          <p:nvPr/>
        </p:nvGrpSpPr>
        <p:grpSpPr>
          <a:xfrm>
            <a:off x="1802781" y="2459705"/>
            <a:ext cx="5026644" cy="2280989"/>
            <a:chOff x="1802781" y="2527149"/>
            <a:chExt cx="4553635" cy="1856039"/>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2781" y="3045650"/>
              <a:ext cx="747883" cy="637637"/>
            </a:xfrm>
            <a:prstGeom prst="rect">
              <a:avLst/>
            </a:prstGeom>
          </p:spPr>
        </p:pic>
        <p:sp>
          <p:nvSpPr>
            <p:cNvPr id="10" name="Rounded Rectangle 9"/>
            <p:cNvSpPr/>
            <p:nvPr/>
          </p:nvSpPr>
          <p:spPr>
            <a:xfrm>
              <a:off x="4603816" y="3016430"/>
              <a:ext cx="1752600" cy="921548"/>
            </a:xfrm>
            <a:prstGeom prst="roundRect">
              <a:avLst>
                <a:gd name="adj" fmla="val 9818"/>
              </a:avLst>
            </a:prstGeom>
            <a:no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Helvetica Neue"/>
                <a:cs typeface="Helvetica Neue"/>
              </a:endParaRPr>
            </a:p>
          </p:txBody>
        </p:sp>
        <p:sp>
          <p:nvSpPr>
            <p:cNvPr id="15" name="TextBox 14"/>
            <p:cNvSpPr txBox="1"/>
            <p:nvPr/>
          </p:nvSpPr>
          <p:spPr>
            <a:xfrm>
              <a:off x="2636214" y="2527149"/>
              <a:ext cx="2384410" cy="175307"/>
            </a:xfrm>
            <a:prstGeom prst="rect">
              <a:avLst/>
            </a:prstGeom>
            <a:noFill/>
          </p:spPr>
          <p:txBody>
            <a:bodyPr wrap="square" lIns="0" tIns="0" rIns="0" bIns="0" rtlCol="0">
              <a:spAutoFit/>
            </a:bodyPr>
            <a:lstStyle/>
            <a:p>
              <a:pPr algn="ctr"/>
              <a:r>
                <a:rPr lang="en-US" b="1" dirty="0">
                  <a:solidFill>
                    <a:srgbClr val="0066CC"/>
                  </a:solidFill>
                  <a:latin typeface="Courier"/>
                  <a:cs typeface="Helvetica Neue"/>
                </a:rPr>
                <a:t>stopinator stop [tags]</a:t>
              </a:r>
            </a:p>
          </p:txBody>
        </p:sp>
        <p:cxnSp>
          <p:nvCxnSpPr>
            <p:cNvPr id="18" name="Elbow Connector 17"/>
            <p:cNvCxnSpPr/>
            <p:nvPr/>
          </p:nvCxnSpPr>
          <p:spPr>
            <a:xfrm rot="5400000" flipH="1" flipV="1">
              <a:off x="3813810" y="1356036"/>
              <a:ext cx="29220" cy="3303393"/>
            </a:xfrm>
            <a:prstGeom prst="bentConnector3">
              <a:avLst>
                <a:gd name="adj1" fmla="val 732719"/>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5" idx="2"/>
              <a:endCxn id="10" idx="2"/>
            </p:cNvCxnSpPr>
            <p:nvPr/>
          </p:nvCxnSpPr>
          <p:spPr>
            <a:xfrm rot="16200000" flipH="1">
              <a:off x="3701074" y="2158935"/>
              <a:ext cx="254691" cy="3303393"/>
            </a:xfrm>
            <a:prstGeom prst="bentConnector3">
              <a:avLst>
                <a:gd name="adj1" fmla="val 159837"/>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36214" y="4207881"/>
              <a:ext cx="2384410" cy="175307"/>
            </a:xfrm>
            <a:prstGeom prst="rect">
              <a:avLst/>
            </a:prstGeom>
            <a:noFill/>
          </p:spPr>
          <p:txBody>
            <a:bodyPr wrap="square" lIns="0" tIns="0" rIns="0" bIns="0" rtlCol="0">
              <a:spAutoFit/>
            </a:bodyPr>
            <a:lstStyle/>
            <a:p>
              <a:pPr algn="ctr"/>
              <a:r>
                <a:rPr lang="en-US" b="1" dirty="0">
                  <a:solidFill>
                    <a:srgbClr val="0066CC"/>
                  </a:solidFill>
                  <a:latin typeface="Courier"/>
                  <a:cs typeface="Helvetica Neue"/>
                </a:rPr>
                <a:t>stopinator start [tags]</a:t>
              </a:r>
            </a:p>
          </p:txBody>
        </p:sp>
      </p:grpSp>
      <p:pic>
        <p:nvPicPr>
          <p:cNvPr id="14" name="Graphic 137">
            <a:extLst>
              <a:ext uri="{FF2B5EF4-FFF2-40B4-BE49-F238E27FC236}">
                <a16:creationId xmlns:a16="http://schemas.microsoft.com/office/drawing/2014/main" id="{5B22B109-5C82-FA40-91FB-DE791C44FE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3250" y="3180835"/>
            <a:ext cx="643256" cy="643256"/>
          </a:xfrm>
          <a:prstGeom prst="rect">
            <a:avLst/>
          </a:prstGeom>
        </p:spPr>
      </p:pic>
      <p:sp>
        <p:nvSpPr>
          <p:cNvPr id="19" name="TextBox 18">
            <a:extLst>
              <a:ext uri="{FF2B5EF4-FFF2-40B4-BE49-F238E27FC236}">
                <a16:creationId xmlns:a16="http://schemas.microsoft.com/office/drawing/2014/main" id="{0B311536-12F3-9C40-8153-5AF1A85390A9}"/>
              </a:ext>
            </a:extLst>
          </p:cNvPr>
          <p:cNvSpPr txBox="1"/>
          <p:nvPr/>
        </p:nvSpPr>
        <p:spPr>
          <a:xfrm>
            <a:off x="4619846" y="3897299"/>
            <a:ext cx="1726428" cy="253916"/>
          </a:xfrm>
          <a:prstGeom prst="rect">
            <a:avLst/>
          </a:prstGeom>
          <a:noFill/>
        </p:spPr>
        <p:txBody>
          <a:bodyPr wrap="square" rtlCol="0">
            <a:spAutoFit/>
          </a:bodyPr>
          <a:lstStyle/>
          <a:p>
            <a:pPr algn="ctr"/>
            <a:r>
              <a:rPr lang="en-US" sz="1050" dirty="0">
                <a:solidFill>
                  <a:srgbClr val="232F3D"/>
                </a:solidFill>
                <a:latin typeface="Amazon Ember" panose="02000000000000000000" pitchFamily="2" charset="0"/>
              </a:rPr>
              <a:t>Instances</a:t>
            </a:r>
          </a:p>
        </p:txBody>
      </p:sp>
      <p:sp>
        <p:nvSpPr>
          <p:cNvPr id="23" name="TextBox 22">
            <a:extLst>
              <a:ext uri="{FF2B5EF4-FFF2-40B4-BE49-F238E27FC236}">
                <a16:creationId xmlns:a16="http://schemas.microsoft.com/office/drawing/2014/main" id="{1D7C7DB3-3169-5B48-B331-8240019668A8}"/>
              </a:ext>
            </a:extLst>
          </p:cNvPr>
          <p:cNvSpPr txBox="1"/>
          <p:nvPr/>
        </p:nvSpPr>
        <p:spPr>
          <a:xfrm>
            <a:off x="5519658" y="3914052"/>
            <a:ext cx="1726428" cy="253916"/>
          </a:xfrm>
          <a:prstGeom prst="rect">
            <a:avLst/>
          </a:prstGeom>
          <a:noFill/>
        </p:spPr>
        <p:txBody>
          <a:bodyPr wrap="square" rtlCol="0">
            <a:spAutoFit/>
          </a:bodyPr>
          <a:lstStyle>
            <a:defPPr>
              <a:defRPr lang="en-US"/>
            </a:defPPr>
            <a:lvl1pPr algn="ctr">
              <a:defRPr sz="1400">
                <a:solidFill>
                  <a:srgbClr val="232F3D"/>
                </a:solidFill>
                <a:latin typeface="Amazon Ember" panose="02000000000000000000" pitchFamily="2" charset="0"/>
              </a:defRPr>
            </a:lvl1pPr>
          </a:lstStyle>
          <a:p>
            <a:r>
              <a:rPr lang="en-US" sz="1050" dirty="0"/>
              <a:t>Amazon RDS</a:t>
            </a:r>
          </a:p>
        </p:txBody>
      </p:sp>
      <p:pic>
        <p:nvPicPr>
          <p:cNvPr id="24" name="Graphic 15">
            <a:extLst>
              <a:ext uri="{FF2B5EF4-FFF2-40B4-BE49-F238E27FC236}">
                <a16:creationId xmlns:a16="http://schemas.microsoft.com/office/drawing/2014/main" id="{C74B9571-CBCE-0B41-BB93-C639C1D06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0125" y="3228125"/>
            <a:ext cx="629470" cy="629470"/>
          </a:xfrm>
          <a:prstGeom prst="rect">
            <a:avLst/>
          </a:prstGeom>
        </p:spPr>
      </p:pic>
      <p:pic>
        <p:nvPicPr>
          <p:cNvPr id="7" name="Google Shape;437;p84" descr="Afbeelding met tekst, Lettertype, logo, Graphics&#10;&#10;Automatisch gegenereerde beschrijving">
            <a:extLst>
              <a:ext uri="{FF2B5EF4-FFF2-40B4-BE49-F238E27FC236}">
                <a16:creationId xmlns:a16="http://schemas.microsoft.com/office/drawing/2014/main" id="{FA42DD24-B014-C94B-4247-921A6FD9B897}"/>
              </a:ext>
            </a:extLst>
          </p:cNvPr>
          <p:cNvPicPr preferRelativeResize="0"/>
          <p:nvPr/>
        </p:nvPicPr>
        <p:blipFill>
          <a:blip r:embed="rId10">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2408433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AWS Trusted Advisor?</a:t>
            </a:r>
          </a:p>
        </p:txBody>
      </p:sp>
      <p:sp>
        <p:nvSpPr>
          <p:cNvPr id="6" name="Tijdelijke aanduiding voor tekst 5">
            <a:extLst>
              <a:ext uri="{FF2B5EF4-FFF2-40B4-BE49-F238E27FC236}">
                <a16:creationId xmlns:a16="http://schemas.microsoft.com/office/drawing/2014/main" id="{1223EF4C-BC81-9610-6EDE-F29BA9F8B287}"/>
              </a:ext>
            </a:extLst>
          </p:cNvPr>
          <p:cNvSpPr>
            <a:spLocks noGrp="1"/>
          </p:cNvSpPr>
          <p:nvPr>
            <p:ph type="body" idx="1"/>
          </p:nvPr>
        </p:nvSpPr>
        <p:spPr/>
        <p:txBody>
          <a:bodyPr/>
          <a:lstStyle/>
          <a:p>
            <a:endParaRPr lang="nl-NL"/>
          </a:p>
        </p:txBody>
      </p:sp>
      <p:sp>
        <p:nvSpPr>
          <p:cNvPr id="3" name="Slide Number Placeholder 2"/>
          <p:cNvSpPr>
            <a:spLocks noGrp="1"/>
          </p:cNvSpPr>
          <p:nvPr>
            <p:ph type="sldNum" idx="12"/>
          </p:nvPr>
        </p:nvSpPr>
        <p:spPr/>
        <p:txBody>
          <a:bodyPr/>
          <a:lstStyle/>
          <a:p>
            <a:pPr>
              <a:defRPr/>
            </a:pPr>
            <a:fld id="{B6A95138-A96E-2F42-A959-2EFD44FE4AB7}" type="slidenum">
              <a:rPr lang="en-US" smtClean="0">
                <a:solidFill>
                  <a:srgbClr val="000000">
                    <a:tint val="75000"/>
                  </a:srgbClr>
                </a:solidFill>
              </a:rPr>
              <a:pPr>
                <a:defRPr/>
              </a:pPr>
              <a:t>18</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pic>
        <p:nvPicPr>
          <p:cNvPr id="4" name="Picture 3">
            <a:extLst>
              <a:ext uri="{FF2B5EF4-FFF2-40B4-BE49-F238E27FC236}">
                <a16:creationId xmlns:a16="http://schemas.microsoft.com/office/drawing/2014/main" id="{F327AB80-8D2A-4E13-B592-89C27CD08A7F}"/>
              </a:ext>
            </a:extLst>
          </p:cNvPr>
          <p:cNvPicPr>
            <a:picLocks noChangeAspect="1"/>
          </p:cNvPicPr>
          <p:nvPr/>
        </p:nvPicPr>
        <p:blipFill>
          <a:blip r:embed="rId4"/>
          <a:stretch>
            <a:fillRect/>
          </a:stretch>
        </p:blipFill>
        <p:spPr>
          <a:xfrm>
            <a:off x="484414" y="1061874"/>
            <a:ext cx="8333015" cy="3634749"/>
          </a:xfrm>
          <a:prstGeom prst="rect">
            <a:avLst/>
          </a:prstGeom>
        </p:spPr>
      </p:pic>
      <p:pic>
        <p:nvPicPr>
          <p:cNvPr id="8" name="Google Shape;437;p84" descr="Afbeelding met tekst, Lettertype, logo, Graphics&#10;&#10;Automatisch gegenereerde beschrijving">
            <a:extLst>
              <a:ext uri="{FF2B5EF4-FFF2-40B4-BE49-F238E27FC236}">
                <a16:creationId xmlns:a16="http://schemas.microsoft.com/office/drawing/2014/main" id="{1C84593A-F0AE-78CF-78EC-54782C6D64A3}"/>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14344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Trusted Advisor features </a:t>
            </a:r>
          </a:p>
        </p:txBody>
      </p:sp>
      <p:sp>
        <p:nvSpPr>
          <p:cNvPr id="5" name="Content Placeholder 2"/>
          <p:cNvSpPr>
            <a:spLocks noGrp="1"/>
          </p:cNvSpPr>
          <p:nvPr>
            <p:ph type="body" idx="1"/>
          </p:nvPr>
        </p:nvSpPr>
        <p:spPr/>
        <p:txBody>
          <a:bodyPr>
            <a:normAutofit/>
          </a:bodyPr>
          <a:lstStyle/>
          <a:p>
            <a:pPr marL="0" indent="0">
              <a:lnSpc>
                <a:spcPct val="110000"/>
              </a:lnSpc>
              <a:buNone/>
            </a:pPr>
            <a:r>
              <a:rPr lang="en-US" sz="2450" b="1" dirty="0">
                <a:solidFill>
                  <a:schemeClr val="tx1"/>
                </a:solidFill>
              </a:rPr>
              <a:t>AWS Trusted Advisor</a:t>
            </a:r>
            <a:r>
              <a:rPr lang="en-US" sz="2450" b="1" dirty="0">
                <a:solidFill>
                  <a:schemeClr val="tx2">
                    <a:lumMod val="75000"/>
                  </a:schemeClr>
                </a:solidFill>
              </a:rPr>
              <a:t> </a:t>
            </a:r>
            <a:r>
              <a:rPr lang="en-US" sz="2450" dirty="0"/>
              <a:t>features:</a:t>
            </a:r>
          </a:p>
          <a:p>
            <a:pPr>
              <a:lnSpc>
                <a:spcPct val="110000"/>
              </a:lnSpc>
            </a:pPr>
            <a:r>
              <a:rPr lang="en-US" dirty="0"/>
              <a:t> Sample cost optimization checks – </a:t>
            </a:r>
          </a:p>
          <a:p>
            <a:pPr lvl="1">
              <a:lnSpc>
                <a:spcPct val="110000"/>
              </a:lnSpc>
            </a:pPr>
            <a:r>
              <a:rPr lang="en-US" dirty="0"/>
              <a:t>Idle resources (Amazon EC2 instances, Amazon RDS instances)</a:t>
            </a:r>
          </a:p>
          <a:p>
            <a:pPr lvl="1">
              <a:lnSpc>
                <a:spcPct val="110000"/>
              </a:lnSpc>
            </a:pPr>
            <a:r>
              <a:rPr lang="en-US" dirty="0"/>
              <a:t>Underused load balancers and volumes</a:t>
            </a:r>
          </a:p>
          <a:p>
            <a:pPr lvl="1">
              <a:lnSpc>
                <a:spcPct val="110000"/>
              </a:lnSpc>
            </a:pPr>
            <a:r>
              <a:rPr lang="en-US" dirty="0"/>
              <a:t>Unused Elastic IP addresses</a:t>
            </a:r>
          </a:p>
          <a:p>
            <a:pPr>
              <a:lnSpc>
                <a:spcPct val="110000"/>
              </a:lnSpc>
            </a:pPr>
            <a:r>
              <a:rPr lang="en-US" dirty="0"/>
              <a:t>Use cost-optimization checks to achieve a base level of cost savings</a:t>
            </a:r>
          </a:p>
          <a:p>
            <a:pPr>
              <a:lnSpc>
                <a:spcPct val="110000"/>
              </a:lnSpc>
            </a:pPr>
            <a:r>
              <a:rPr lang="en-US" dirty="0"/>
              <a:t>Core checks and recommendations available to all customers</a:t>
            </a:r>
          </a:p>
          <a:p>
            <a:pPr>
              <a:lnSpc>
                <a:spcPct val="110000"/>
              </a:lnSpc>
            </a:pPr>
            <a:r>
              <a:rPr lang="en-US" dirty="0"/>
              <a:t>Additional c</a:t>
            </a:r>
            <a:r>
              <a:rPr lang="en-AU" dirty="0"/>
              <a:t>hecks and recommendations available with Business or Enterprise support plans</a:t>
            </a:r>
          </a:p>
        </p:txBody>
      </p:sp>
      <p:sp>
        <p:nvSpPr>
          <p:cNvPr id="3" name="Slide Number Placeholder 2"/>
          <p:cNvSpPr>
            <a:spLocks noGrp="1"/>
          </p:cNvSpPr>
          <p:nvPr>
            <p:ph type="sldNum" idx="12"/>
          </p:nvPr>
        </p:nvSpPr>
        <p:spPr/>
        <p:txBody>
          <a:bodyPr/>
          <a:lstStyle/>
          <a:p>
            <a:pPr>
              <a:defRPr/>
            </a:pPr>
            <a:fld id="{B6A95138-A96E-2F42-A959-2EFD44FE4AB7}" type="slidenum">
              <a:rPr lang="en-US" smtClean="0">
                <a:solidFill>
                  <a:srgbClr val="000000">
                    <a:tint val="75000"/>
                  </a:srgbClr>
                </a:solidFill>
              </a:rPr>
              <a:pPr>
                <a:defRPr/>
              </a:pPr>
              <a:t>19</a:t>
            </a:fld>
            <a:endParaRPr lang="en-US" dirty="0">
              <a:solidFill>
                <a:srgbClr val="000000">
                  <a:tint val="75000"/>
                </a:srgbClr>
              </a:solidFill>
            </a:endParaRPr>
          </a:p>
        </p:txBody>
      </p:sp>
      <p:sp>
        <p:nvSpPr>
          <p:cNvPr id="7"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6" name="TextBox 5">
            <a:extLst>
              <a:ext uri="{FF2B5EF4-FFF2-40B4-BE49-F238E27FC236}">
                <a16:creationId xmlns:a16="http://schemas.microsoft.com/office/drawing/2014/main" id="{8861BA01-3E2D-204A-99D1-DC42E8C9A941}"/>
              </a:ext>
            </a:extLst>
          </p:cNvPr>
          <p:cNvSpPr txBox="1"/>
          <p:nvPr/>
        </p:nvSpPr>
        <p:spPr>
          <a:xfrm>
            <a:off x="7027911" y="2500635"/>
            <a:ext cx="1726428" cy="276999"/>
          </a:xfrm>
          <a:prstGeom prst="rect">
            <a:avLst/>
          </a:prstGeom>
          <a:noFill/>
        </p:spPr>
        <p:txBody>
          <a:bodyPr wrap="square" rtlCol="0">
            <a:spAutoFit/>
          </a:bodyPr>
          <a:lstStyle/>
          <a:p>
            <a:pPr algn="ctr"/>
            <a:r>
              <a:rPr lang="en-US" sz="1200" dirty="0">
                <a:solidFill>
                  <a:srgbClr val="232F3D"/>
                </a:solidFill>
                <a:latin typeface="Amazon Ember" panose="02000000000000000000" pitchFamily="2" charset="0"/>
              </a:rPr>
              <a:t>AWS Trusted Advisor</a:t>
            </a:r>
          </a:p>
        </p:txBody>
      </p:sp>
      <p:pic>
        <p:nvPicPr>
          <p:cNvPr id="9" name="Graphic 74">
            <a:extLst>
              <a:ext uri="{FF2B5EF4-FFF2-40B4-BE49-F238E27FC236}">
                <a16:creationId xmlns:a16="http://schemas.microsoft.com/office/drawing/2014/main" id="{CCE2DAC1-5FBD-E043-8131-01D91A1642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2387" y="1256421"/>
            <a:ext cx="1129914" cy="1129914"/>
          </a:xfrm>
          <a:prstGeom prst="rect">
            <a:avLst/>
          </a:prstGeom>
        </p:spPr>
      </p:pic>
      <p:pic>
        <p:nvPicPr>
          <p:cNvPr id="8" name="Google Shape;437;p84" descr="Afbeelding met tekst, Lettertype, logo, Graphics&#10;&#10;Automatisch gegenereerde beschrijving">
            <a:extLst>
              <a:ext uri="{FF2B5EF4-FFF2-40B4-BE49-F238E27FC236}">
                <a16:creationId xmlns:a16="http://schemas.microsoft.com/office/drawing/2014/main" id="{5B90FF7D-D860-C74F-0467-5009782A4D08}"/>
              </a:ext>
            </a:extLst>
          </p:cNvPr>
          <p:cNvPicPr preferRelativeResize="0"/>
          <p:nvPr/>
        </p:nvPicPr>
        <p:blipFill>
          <a:blip r:embed="rId6">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422255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5"/>
          <p:cNvPicPr preferRelativeResize="0"/>
          <p:nvPr/>
        </p:nvPicPr>
        <p:blipFill>
          <a:blip r:embed="rId3">
            <a:alphaModFix/>
          </a:blip>
          <a:stretch>
            <a:fillRect/>
          </a:stretch>
        </p:blipFill>
        <p:spPr>
          <a:xfrm>
            <a:off x="1903050" y="982604"/>
            <a:ext cx="5337906" cy="2802424"/>
          </a:xfrm>
          <a:prstGeom prst="rect">
            <a:avLst/>
          </a:prstGeom>
          <a:noFill/>
          <a:ln>
            <a:noFill/>
          </a:ln>
        </p:spPr>
      </p:pic>
      <p:sp>
        <p:nvSpPr>
          <p:cNvPr id="243" name="Google Shape;243;p55"/>
          <p:cNvSpPr txBox="1"/>
          <p:nvPr/>
        </p:nvSpPr>
        <p:spPr>
          <a:xfrm>
            <a:off x="457625" y="176971"/>
            <a:ext cx="8228700" cy="858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0" b="0" i="0" u="none" strike="noStrike" cap="none">
              <a:latin typeface="Arial"/>
              <a:ea typeface="Arial"/>
              <a:cs typeface="Arial"/>
              <a:sym typeface="Arial"/>
            </a:endParaRPr>
          </a:p>
        </p:txBody>
      </p:sp>
      <p:sp>
        <p:nvSpPr>
          <p:cNvPr id="244" name="Google Shape;244;p55"/>
          <p:cNvSpPr txBox="1"/>
          <p:nvPr/>
        </p:nvSpPr>
        <p:spPr>
          <a:xfrm>
            <a:off x="627092" y="3648956"/>
            <a:ext cx="7888800" cy="1311600"/>
          </a:xfrm>
          <a:prstGeom prst="rect">
            <a:avLst/>
          </a:prstGeom>
          <a:noFill/>
          <a:ln>
            <a:noFill/>
          </a:ln>
        </p:spPr>
        <p:txBody>
          <a:bodyPr spcFirstLastPara="1" wrap="square" lIns="82925" tIns="82925" rIns="82925" bIns="82925" anchor="t" anchorCtr="0">
            <a:noAutofit/>
          </a:bodyPr>
          <a:lstStyle/>
          <a:p>
            <a:pPr algn="ctr">
              <a:lnSpc>
                <a:spcPct val="115000"/>
              </a:lnSpc>
              <a:spcBef>
                <a:spcPts val="2200"/>
              </a:spcBef>
              <a:spcAft>
                <a:spcPts val="500"/>
              </a:spcAft>
            </a:pPr>
            <a:r>
              <a:rPr lang="en-GB" sz="2100" b="1" dirty="0">
                <a:solidFill>
                  <a:schemeClr val="dk1"/>
                </a:solidFill>
              </a:rPr>
              <a:t>FinOps</a:t>
            </a:r>
            <a:endParaRPr lang="nl-NL" dirty="0">
              <a:solidFill>
                <a:schemeClr val="dk1"/>
              </a:solidFill>
            </a:endParaRPr>
          </a:p>
          <a:p>
            <a:pPr algn="ctr">
              <a:lnSpc>
                <a:spcPct val="114999"/>
              </a:lnSpc>
              <a:spcBef>
                <a:spcPts val="2200"/>
              </a:spcBef>
              <a:spcAft>
                <a:spcPts val="500"/>
              </a:spcAft>
            </a:pPr>
            <a:r>
              <a:rPr lang="nl-NL" b="1" dirty="0" err="1">
                <a:solidFill>
                  <a:schemeClr val="dk1"/>
                </a:solidFill>
              </a:rPr>
              <a:t>aka</a:t>
            </a:r>
            <a:r>
              <a:rPr lang="nl-NL" b="1" dirty="0">
                <a:solidFill>
                  <a:schemeClr val="dk1"/>
                </a:solidFill>
              </a:rPr>
              <a:t> </a:t>
            </a:r>
            <a:r>
              <a:rPr lang="en-GB" sz="2100" b="1" dirty="0">
                <a:solidFill>
                  <a:schemeClr val="dk1"/>
                </a:solidFill>
              </a:rPr>
              <a:t>Cost Monitoring Tools</a:t>
            </a:r>
            <a:endParaRPr sz="2100" b="1" dirty="0">
              <a:solidFill>
                <a:schemeClr val="dk1"/>
              </a:solidFill>
            </a:endParaRPr>
          </a:p>
        </p:txBody>
      </p:sp>
      <p:pic>
        <p:nvPicPr>
          <p:cNvPr id="245" name="Google Shape;245;p55"/>
          <p:cNvPicPr preferRelativeResize="0"/>
          <p:nvPr/>
        </p:nvPicPr>
        <p:blipFill>
          <a:blip r:embed="rId4">
            <a:alphaModFix/>
          </a:blip>
          <a:stretch>
            <a:fillRect/>
          </a:stretch>
        </p:blipFill>
        <p:spPr>
          <a:xfrm>
            <a:off x="7322119" y="176969"/>
            <a:ext cx="1729708" cy="75061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b="1" dirty="0"/>
              <a:t>AWS Trusted Advisor recommendation categories </a:t>
            </a:r>
          </a:p>
        </p:txBody>
      </p:sp>
      <p:sp>
        <p:nvSpPr>
          <p:cNvPr id="6" name="Tijdelijke aanduiding voor tekst 5">
            <a:extLst>
              <a:ext uri="{FF2B5EF4-FFF2-40B4-BE49-F238E27FC236}">
                <a16:creationId xmlns:a16="http://schemas.microsoft.com/office/drawing/2014/main" id="{AEFE0051-0C3A-11CC-AC91-23B8FCE9A284}"/>
              </a:ext>
            </a:extLst>
          </p:cNvPr>
          <p:cNvSpPr>
            <a:spLocks noGrp="1"/>
          </p:cNvSpPr>
          <p:nvPr>
            <p:ph type="body" idx="1"/>
          </p:nvPr>
        </p:nvSpPr>
        <p:spPr/>
        <p:txBody>
          <a:bodyPr/>
          <a:lstStyle/>
          <a:p>
            <a:endParaRPr lang="nl-NL"/>
          </a:p>
        </p:txBody>
      </p:sp>
      <p:sp>
        <p:nvSpPr>
          <p:cNvPr id="15" name="Footer Placeholder 4">
            <a:extLst>
              <a:ext uri="{FF2B5EF4-FFF2-40B4-BE49-F238E27FC236}">
                <a16:creationId xmlns:a16="http://schemas.microsoft.com/office/drawing/2014/main" id="{8D064DA9-8E78-194C-AB7B-DC01F6E01F7F}"/>
              </a:ext>
            </a:extLst>
          </p:cNvPr>
          <p:cNvSpPr>
            <a:spLocks noGrp="1"/>
          </p:cNvSpPr>
          <p:nvPr>
            <p:ph type="ftr" sz="quarter" idx="4294967295"/>
          </p:nvPr>
        </p:nvSpPr>
        <p:spPr>
          <a:xfrm>
            <a:off x="0" y="4767263"/>
            <a:ext cx="5153025" cy="274637"/>
          </a:xfrm>
          <a:prstGeom prst="rect">
            <a:avLst/>
          </a:prstGeom>
        </p:spPr>
        <p:txBody>
          <a:bodyPr vert="horz" lIns="68580" tIns="34290" rIns="68580" bIns="3429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000000">
                    <a:tint val="75000"/>
                  </a:srgbClr>
                </a:solidFill>
                <a:latin typeface="Amazon Ember" panose="02000000000000000000" pitchFamily="2" charset="0"/>
                <a:ea typeface="Amazon Ember" panose="02000000000000000000" pitchFamily="2" charset="0"/>
              </a:rPr>
              <a:t>© 2019 Amazon Web Services, Inc. or its Affiliates. All rights reserved.</a:t>
            </a:r>
          </a:p>
        </p:txBody>
      </p:sp>
      <p:sp>
        <p:nvSpPr>
          <p:cNvPr id="4" name="Slide Number Placeholder 3"/>
          <p:cNvSpPr>
            <a:spLocks noGrp="1"/>
          </p:cNvSpPr>
          <p:nvPr>
            <p:ph type="sldNum" sz="quarter" idx="4294967295"/>
          </p:nvPr>
        </p:nvSpPr>
        <p:spPr>
          <a:xfrm>
            <a:off x="7086600" y="4767263"/>
            <a:ext cx="2057400" cy="274637"/>
          </a:xfrm>
        </p:spPr>
        <p:txBody>
          <a:bodyPr/>
          <a:lstStyle/>
          <a:p>
            <a:pPr>
              <a:defRPr/>
            </a:pPr>
            <a:fld id="{B6A95138-A96E-2F42-A959-2EFD44FE4AB7}" type="slidenum">
              <a:rPr lang="en-US" smtClean="0">
                <a:solidFill>
                  <a:srgbClr val="000000">
                    <a:tint val="75000"/>
                  </a:srgbClr>
                </a:solidFill>
              </a:rPr>
              <a:pPr>
                <a:defRPr/>
              </a:pPr>
              <a:t>20</a:t>
            </a:fld>
            <a:endParaRPr lang="en-US" dirty="0">
              <a:solidFill>
                <a:srgbClr val="000000">
                  <a:tint val="75000"/>
                </a:srgbClr>
              </a:solidFill>
            </a:endParaRPr>
          </a:p>
        </p:txBody>
      </p:sp>
      <p:grpSp>
        <p:nvGrpSpPr>
          <p:cNvPr id="12" name="Group 11"/>
          <p:cNvGrpSpPr/>
          <p:nvPr/>
        </p:nvGrpSpPr>
        <p:grpSpPr>
          <a:xfrm>
            <a:off x="939248" y="1512381"/>
            <a:ext cx="7265505" cy="1852948"/>
            <a:chOff x="952501" y="2016508"/>
            <a:chExt cx="9687340" cy="2470597"/>
          </a:xfrm>
        </p:grpSpPr>
        <p:pic>
          <p:nvPicPr>
            <p:cNvPr id="3" name="Picture 2"/>
            <p:cNvPicPr>
              <a:picLocks noChangeAspect="1"/>
            </p:cNvPicPr>
            <p:nvPr/>
          </p:nvPicPr>
          <p:blipFill>
            <a:blip r:embed="rId4"/>
            <a:stretch>
              <a:fillRect/>
            </a:stretch>
          </p:blipFill>
          <p:spPr>
            <a:xfrm>
              <a:off x="952501" y="2016508"/>
              <a:ext cx="9687340" cy="2470597"/>
            </a:xfrm>
            <a:prstGeom prst="rect">
              <a:avLst/>
            </a:prstGeom>
          </p:spPr>
        </p:pic>
        <p:pic>
          <p:nvPicPr>
            <p:cNvPr id="5" name="Picture 4"/>
            <p:cNvPicPr>
              <a:picLocks noChangeAspect="1"/>
            </p:cNvPicPr>
            <p:nvPr/>
          </p:nvPicPr>
          <p:blipFill rotWithShape="1">
            <a:blip r:embed="rId5"/>
            <a:srcRect l="-1" r="-3637"/>
            <a:stretch/>
          </p:blipFill>
          <p:spPr>
            <a:xfrm>
              <a:off x="1414727" y="2143762"/>
              <a:ext cx="8919444" cy="1223551"/>
            </a:xfrm>
            <a:prstGeom prst="rect">
              <a:avLst/>
            </a:prstGeom>
            <a:solidFill>
              <a:schemeClr val="bg1"/>
            </a:solidFill>
          </p:spPr>
        </p:pic>
      </p:grpSp>
      <p:grpSp>
        <p:nvGrpSpPr>
          <p:cNvPr id="14" name="Group 13"/>
          <p:cNvGrpSpPr/>
          <p:nvPr/>
        </p:nvGrpSpPr>
        <p:grpSpPr>
          <a:xfrm>
            <a:off x="307259" y="3563191"/>
            <a:ext cx="8472069" cy="978572"/>
            <a:chOff x="409679" y="4750921"/>
            <a:chExt cx="11296092" cy="1304762"/>
          </a:xfrm>
        </p:grpSpPr>
        <p:pic>
          <p:nvPicPr>
            <p:cNvPr id="10" name="Picture 9"/>
            <p:cNvPicPr>
              <a:picLocks noChangeAspect="1"/>
            </p:cNvPicPr>
            <p:nvPr/>
          </p:nvPicPr>
          <p:blipFill>
            <a:blip r:embed="rId6"/>
            <a:stretch>
              <a:fillRect/>
            </a:stretch>
          </p:blipFill>
          <p:spPr>
            <a:xfrm>
              <a:off x="1733469" y="4855683"/>
              <a:ext cx="9552381" cy="1095238"/>
            </a:xfrm>
            <a:prstGeom prst="rect">
              <a:avLst/>
            </a:prstGeom>
          </p:spPr>
        </p:pic>
        <p:pic>
          <p:nvPicPr>
            <p:cNvPr id="11" name="Picture 10"/>
            <p:cNvPicPr>
              <a:picLocks noChangeAspect="1"/>
            </p:cNvPicPr>
            <p:nvPr/>
          </p:nvPicPr>
          <p:blipFill>
            <a:blip r:embed="rId7"/>
            <a:stretch>
              <a:fillRect/>
            </a:stretch>
          </p:blipFill>
          <p:spPr>
            <a:xfrm>
              <a:off x="409679" y="4750921"/>
              <a:ext cx="1476190" cy="1304762"/>
            </a:xfrm>
            <a:prstGeom prst="rect">
              <a:avLst/>
            </a:prstGeom>
          </p:spPr>
        </p:pic>
        <p:sp>
          <p:nvSpPr>
            <p:cNvPr id="13" name="TextBox 12"/>
            <p:cNvSpPr txBox="1"/>
            <p:nvPr/>
          </p:nvSpPr>
          <p:spPr>
            <a:xfrm>
              <a:off x="3106055" y="5273998"/>
              <a:ext cx="8599716" cy="608116"/>
            </a:xfrm>
            <a:prstGeom prst="rect">
              <a:avLst/>
            </a:prstGeom>
            <a:solidFill>
              <a:schemeClr val="bg1"/>
            </a:solidFill>
          </p:spPr>
          <p:txBody>
            <a:bodyPr wrap="square" rtlCol="0">
              <a:spAutoFit/>
            </a:bodyPr>
            <a:lstStyle/>
            <a:p>
              <a:r>
                <a:rPr lang="en-US" sz="788" dirty="0">
                  <a:solidFill>
                    <a:srgbClr val="676766"/>
                  </a:solidFill>
                  <a:latin typeface="Amazon Ember" panose="02000000000000000000" pitchFamily="2" charset="0"/>
                </a:rPr>
                <a:t>Checks Amazon Elastic Block Store (Amazon EBS) volume configurations and warns when volumes appear to be underused.</a:t>
              </a:r>
            </a:p>
            <a:p>
              <a:endParaRPr lang="en-US" sz="788" dirty="0">
                <a:solidFill>
                  <a:srgbClr val="676766"/>
                </a:solidFill>
                <a:latin typeface="Amazon Ember" panose="02000000000000000000" pitchFamily="2" charset="0"/>
              </a:endParaRPr>
            </a:p>
            <a:p>
              <a:r>
                <a:rPr lang="en-US" sz="788" dirty="0">
                  <a:solidFill>
                    <a:srgbClr val="676766"/>
                  </a:solidFill>
                  <a:latin typeface="Amazon Ember" panose="02000000000000000000" pitchFamily="2" charset="0"/>
                </a:rPr>
                <a:t>4 of 7 EBS volumes appear to be underutilized. Monthly savings of up to $1530.20 are available by minimizing underused EBS volumes.</a:t>
              </a:r>
            </a:p>
          </p:txBody>
        </p:sp>
      </p:grpSp>
      <p:pic>
        <p:nvPicPr>
          <p:cNvPr id="8" name="Google Shape;437;p84" descr="Afbeelding met tekst, Lettertype, logo, Graphics&#10;&#10;Automatisch gegenereerde beschrijving">
            <a:extLst>
              <a:ext uri="{FF2B5EF4-FFF2-40B4-BE49-F238E27FC236}">
                <a16:creationId xmlns:a16="http://schemas.microsoft.com/office/drawing/2014/main" id="{5543A79F-9EF9-297B-43D6-73EA3DDC2448}"/>
              </a:ext>
            </a:extLst>
          </p:cNvPr>
          <p:cNvPicPr preferRelativeResize="0"/>
          <p:nvPr/>
        </p:nvPicPr>
        <p:blipFill>
          <a:blip r:embed="rId8">
            <a:alphaModFix/>
          </a:blip>
          <a:stretch>
            <a:fillRect/>
          </a:stretch>
        </p:blipFill>
        <p:spPr>
          <a:xfrm>
            <a:off x="7322119" y="176969"/>
            <a:ext cx="1729708" cy="750610"/>
          </a:xfrm>
          <a:prstGeom prst="rect">
            <a:avLst/>
          </a:prstGeom>
          <a:noFill/>
          <a:ln>
            <a:noFill/>
          </a:ln>
        </p:spPr>
      </p:pic>
    </p:spTree>
    <p:custDataLst>
      <p:tags r:id="rId1"/>
    </p:custDataLst>
    <p:extLst>
      <p:ext uri="{BB962C8B-B14F-4D97-AF65-F5344CB8AC3E}">
        <p14:creationId xmlns:p14="http://schemas.microsoft.com/office/powerpoint/2010/main" val="38439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2"/>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300"/>
              <a:buNone/>
            </a:pPr>
            <a:r>
              <a:rPr lang="en-GB" sz="2200" b="1"/>
              <a:t>Extra leermaterialen &amp; labs</a:t>
            </a:r>
            <a:endParaRPr sz="2200" b="1"/>
          </a:p>
        </p:txBody>
      </p:sp>
      <p:sp>
        <p:nvSpPr>
          <p:cNvPr id="494" name="Google Shape;494;p92"/>
          <p:cNvSpPr txBox="1">
            <a:spLocks noGrp="1"/>
          </p:cNvSpPr>
          <p:nvPr>
            <p:ph type="body" idx="1"/>
          </p:nvPr>
        </p:nvSpPr>
        <p:spPr>
          <a:xfrm>
            <a:off x="1170875" y="1203300"/>
            <a:ext cx="7515000" cy="2982600"/>
          </a:xfrm>
          <a:prstGeom prst="rect">
            <a:avLst/>
          </a:prstGeom>
          <a:noFill/>
          <a:ln>
            <a:noFill/>
          </a:ln>
        </p:spPr>
        <p:txBody>
          <a:bodyPr spcFirstLastPara="1" wrap="square" lIns="0" tIns="0" rIns="0" bIns="0" anchor="t" anchorCtr="0">
            <a:noAutofit/>
          </a:bodyPr>
          <a:lstStyle/>
          <a:p>
            <a:pPr indent="-298450">
              <a:lnSpc>
                <a:spcPct val="115000"/>
              </a:lnSpc>
              <a:spcBef>
                <a:spcPts val="2400"/>
              </a:spcBef>
              <a:buClr>
                <a:schemeClr val="dk1"/>
              </a:buClr>
              <a:buSzPts val="1100"/>
              <a:buChar char="•"/>
            </a:pPr>
            <a:r>
              <a:rPr lang="en-GB" sz="1100" dirty="0">
                <a:hlinkClick r:id="rId3"/>
              </a:rPr>
              <a:t>Make Cost-Optimized Decisions on AWS (90min)</a:t>
            </a:r>
            <a:endParaRPr lang="en-GB" sz="1100" dirty="0">
              <a:solidFill>
                <a:schemeClr val="dk1"/>
              </a:solidFill>
            </a:endParaRPr>
          </a:p>
          <a:p>
            <a:pPr indent="-298450">
              <a:lnSpc>
                <a:spcPct val="114999"/>
              </a:lnSpc>
              <a:spcBef>
                <a:spcPts val="2400"/>
              </a:spcBef>
              <a:buClr>
                <a:schemeClr val="dk1"/>
              </a:buClr>
              <a:buSzPts val="1100"/>
              <a:buChar char="•"/>
            </a:pPr>
            <a:r>
              <a:rPr lang="en-GB" sz="1100" dirty="0">
                <a:hlinkClick r:id="rId4"/>
              </a:rPr>
              <a:t>Managing Microsoft Azure Subscriptions (180min)</a:t>
            </a:r>
            <a:endParaRPr lang="en-GB" sz="1100" dirty="0">
              <a:solidFill>
                <a:schemeClr val="dk1"/>
              </a:solidFill>
            </a:endParaRPr>
          </a:p>
          <a:p>
            <a:pPr marL="457200" lvl="0" indent="-298450" algn="l">
              <a:lnSpc>
                <a:spcPct val="114999"/>
              </a:lnSpc>
              <a:spcBef>
                <a:spcPts val="2400"/>
              </a:spcBef>
              <a:spcAft>
                <a:spcPts val="0"/>
              </a:spcAft>
              <a:buClr>
                <a:schemeClr val="dk1"/>
              </a:buClr>
              <a:buSzPts val="1100"/>
              <a:buChar char="•"/>
            </a:pPr>
            <a:endParaRPr lang="en-GB" sz="1100" dirty="0">
              <a:solidFill>
                <a:schemeClr val="dk1"/>
              </a:solidFill>
            </a:endParaRPr>
          </a:p>
          <a:p>
            <a:pPr indent="-298450">
              <a:lnSpc>
                <a:spcPct val="114999"/>
              </a:lnSpc>
              <a:spcBef>
                <a:spcPts val="2400"/>
              </a:spcBef>
              <a:buClr>
                <a:schemeClr val="dk1"/>
              </a:buClr>
              <a:buSzPts val="1100"/>
              <a:buChar char="●"/>
            </a:pPr>
            <a:endParaRPr lang="en-GB" sz="1100" dirty="0">
              <a:solidFill>
                <a:schemeClr val="dk1"/>
              </a:solidFill>
            </a:endParaRPr>
          </a:p>
        </p:txBody>
      </p:sp>
      <p:pic>
        <p:nvPicPr>
          <p:cNvPr id="495" name="Google Shape;495;p92"/>
          <p:cNvPicPr preferRelativeResize="0"/>
          <p:nvPr/>
        </p:nvPicPr>
        <p:blipFill rotWithShape="1">
          <a:blip r:embed="rId5">
            <a:alphaModFix/>
          </a:blip>
          <a:srcRect/>
          <a:stretch/>
        </p:blipFill>
        <p:spPr>
          <a:xfrm>
            <a:off x="7000678" y="214378"/>
            <a:ext cx="1906950" cy="827525"/>
          </a:xfrm>
          <a:prstGeom prst="rect">
            <a:avLst/>
          </a:prstGeom>
          <a:noFill/>
          <a:ln>
            <a:noFill/>
          </a:ln>
        </p:spPr>
      </p:pic>
      <p:pic>
        <p:nvPicPr>
          <p:cNvPr id="496" name="Google Shape;496;p92"/>
          <p:cNvPicPr preferRelativeResize="0"/>
          <p:nvPr/>
        </p:nvPicPr>
        <p:blipFill rotWithShape="1">
          <a:blip r:embed="rId6">
            <a:alphaModFix/>
          </a:blip>
          <a:srcRect/>
          <a:stretch/>
        </p:blipFill>
        <p:spPr>
          <a:xfrm>
            <a:off x="343350" y="2157988"/>
            <a:ext cx="827525" cy="827525"/>
          </a:xfrm>
          <a:prstGeom prst="rect">
            <a:avLst/>
          </a:prstGeom>
          <a:noFill/>
          <a:ln>
            <a:noFill/>
          </a:ln>
        </p:spPr>
      </p:pic>
      <p:pic>
        <p:nvPicPr>
          <p:cNvPr id="497" name="Google Shape;497;p92"/>
          <p:cNvPicPr preferRelativeResize="0"/>
          <p:nvPr/>
        </p:nvPicPr>
        <p:blipFill>
          <a:blip r:embed="rId7">
            <a:alphaModFix/>
          </a:blip>
          <a:stretch>
            <a:fillRect/>
          </a:stretch>
        </p:blipFill>
        <p:spPr>
          <a:xfrm>
            <a:off x="100213" y="861395"/>
            <a:ext cx="1574250" cy="34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4" name="Google Shape;251;p56" descr="Afbeelding met tekst, Lettertype, logo, Graphics&#10;&#10;Automatisch gegenereerde beschrijving">
            <a:extLst>
              <a:ext uri="{FF2B5EF4-FFF2-40B4-BE49-F238E27FC236}">
                <a16:creationId xmlns:a16="http://schemas.microsoft.com/office/drawing/2014/main" id="{F375B84B-DA96-965D-B001-E7658BDB3105}"/>
              </a:ext>
            </a:extLst>
          </p:cNvPr>
          <p:cNvPicPr preferRelativeResize="0"/>
          <p:nvPr/>
        </p:nvPicPr>
        <p:blipFill>
          <a:blip r:embed="rId3">
            <a:alphaModFix/>
          </a:blip>
          <a:stretch>
            <a:fillRect/>
          </a:stretch>
        </p:blipFill>
        <p:spPr>
          <a:xfrm>
            <a:off x="7322119" y="176969"/>
            <a:ext cx="1729708" cy="750610"/>
          </a:xfrm>
          <a:prstGeom prst="rect">
            <a:avLst/>
          </a:prstGeom>
          <a:noFill/>
          <a:ln>
            <a:noFill/>
          </a:ln>
        </p:spPr>
      </p:pic>
      <p:sp>
        <p:nvSpPr>
          <p:cNvPr id="1757" name="Google Shape;1757;p339"/>
          <p:cNvSpPr txBox="1">
            <a:spLocks noGrp="1"/>
          </p:cNvSpPr>
          <p:nvPr>
            <p:ph type="title"/>
          </p:nvPr>
        </p:nvSpPr>
        <p:spPr>
          <a:prstGeom prst="rect">
            <a:avLst/>
          </a:prstGeom>
          <a:noFill/>
          <a:ln>
            <a:noFill/>
          </a:ln>
        </p:spPr>
        <p:txBody>
          <a:bodyPr spcFirstLastPara="1" wrap="square" lIns="0" tIns="45675" rIns="0" bIns="45675" anchor="ctr" anchorCtr="0">
            <a:noAutofit/>
          </a:bodyPr>
          <a:lstStyle/>
          <a:p>
            <a:pPr algn="ctr">
              <a:buSzPct val="39285"/>
            </a:pPr>
            <a:br>
              <a:rPr lang="en" sz="2400" b="1" dirty="0">
                <a:solidFill>
                  <a:schemeClr val="dk2"/>
                </a:solidFill>
                <a:latin typeface="IBM Plex Sans"/>
                <a:sym typeface="IBM Plex Sans"/>
              </a:rPr>
            </a:br>
            <a:r>
              <a:rPr lang="en" sz="2400" b="1" dirty="0">
                <a:solidFill>
                  <a:schemeClr val="dk2"/>
                </a:solidFill>
                <a:latin typeface="IBM Plex Sans"/>
                <a:sym typeface="IBM Plex Sans"/>
              </a:rPr>
              <a:t>Cloud is critical to every business but is a</a:t>
            </a:r>
            <a:br>
              <a:rPr lang="en" sz="2400" b="1" dirty="0">
                <a:solidFill>
                  <a:schemeClr val="dk2"/>
                </a:solidFill>
                <a:latin typeface="IBM Plex Sans"/>
                <a:sym typeface="IBM Plex Sans"/>
              </a:rPr>
            </a:br>
            <a:r>
              <a:rPr lang="en" sz="2400" b="1" dirty="0">
                <a:solidFill>
                  <a:schemeClr val="dk2"/>
                </a:solidFill>
                <a:latin typeface="IBM Plex Sans"/>
                <a:sym typeface="IBM Plex Sans"/>
              </a:rPr>
              <a:t>fundamentally different consumption model...</a:t>
            </a:r>
            <a:endParaRPr lang="nl-NL" sz="2400" b="1">
              <a:solidFill>
                <a:schemeClr val="dk2"/>
              </a:solidFill>
              <a:latin typeface="IBM Plex Sans"/>
              <a:sym typeface="IBM Plex Sans"/>
            </a:endParaRPr>
          </a:p>
        </p:txBody>
      </p:sp>
      <p:sp>
        <p:nvSpPr>
          <p:cNvPr id="2" name="Tijdelijke aanduiding voor tekst 1">
            <a:extLst>
              <a:ext uri="{FF2B5EF4-FFF2-40B4-BE49-F238E27FC236}">
                <a16:creationId xmlns:a16="http://schemas.microsoft.com/office/drawing/2014/main" id="{973D101B-2AF8-7A16-3E20-59BAA4071514}"/>
              </a:ext>
            </a:extLst>
          </p:cNvPr>
          <p:cNvSpPr>
            <a:spLocks noGrp="1"/>
          </p:cNvSpPr>
          <p:nvPr>
            <p:ph type="body" idx="1"/>
          </p:nvPr>
        </p:nvSpPr>
        <p:spPr/>
        <p:txBody>
          <a:bodyPr/>
          <a:lstStyle/>
          <a:p>
            <a:endParaRPr lang="nl-NL"/>
          </a:p>
          <a:p>
            <a:pPr>
              <a:lnSpc>
                <a:spcPct val="114999"/>
              </a:lnSpc>
            </a:pPr>
            <a:endParaRPr lang="nl-NL" dirty="0"/>
          </a:p>
          <a:p>
            <a:pPr>
              <a:lnSpc>
                <a:spcPct val="114999"/>
              </a:lnSpc>
            </a:pPr>
            <a:endParaRPr lang="nl-NL" dirty="0"/>
          </a:p>
          <a:p>
            <a:pPr>
              <a:lnSpc>
                <a:spcPct val="114999"/>
              </a:lnSpc>
            </a:pPr>
            <a:endParaRPr lang="nl-NL" dirty="0"/>
          </a:p>
          <a:p>
            <a:pPr>
              <a:lnSpc>
                <a:spcPct val="114999"/>
              </a:lnSpc>
            </a:pPr>
            <a:endParaRPr lang="nl-NL" dirty="0"/>
          </a:p>
          <a:p>
            <a:pPr>
              <a:lnSpc>
                <a:spcPct val="114999"/>
              </a:lnSpc>
            </a:pPr>
            <a:endParaRPr lang="nl-NL" dirty="0"/>
          </a:p>
          <a:p>
            <a:pPr>
              <a:lnSpc>
                <a:spcPct val="114999"/>
              </a:lnSpc>
            </a:pPr>
            <a:endParaRPr lang="nl-NL" dirty="0"/>
          </a:p>
          <a:p>
            <a:pPr>
              <a:lnSpc>
                <a:spcPct val="114999"/>
              </a:lnSpc>
            </a:pPr>
            <a:endParaRPr lang="nl-NL" dirty="0"/>
          </a:p>
          <a:p>
            <a:pPr>
              <a:lnSpc>
                <a:spcPct val="114999"/>
              </a:lnSpc>
            </a:pPr>
            <a:endParaRPr lang="nl-NL" sz="900" dirty="0">
              <a:solidFill>
                <a:schemeClr val="tx1"/>
              </a:solidFill>
            </a:endParaRPr>
          </a:p>
          <a:p>
            <a:pPr>
              <a:lnSpc>
                <a:spcPct val="114999"/>
              </a:lnSpc>
            </a:pPr>
            <a:endParaRPr lang="nl-NL" sz="900" dirty="0">
              <a:solidFill>
                <a:schemeClr val="tx1"/>
              </a:solidFill>
            </a:endParaRPr>
          </a:p>
          <a:p>
            <a:pPr marL="0" indent="0">
              <a:lnSpc>
                <a:spcPct val="100000"/>
              </a:lnSpc>
              <a:buNone/>
            </a:pPr>
            <a:endParaRPr lang="en" sz="900" b="1" u="sng" dirty="0">
              <a:solidFill>
                <a:schemeClr val="tx1"/>
              </a:solidFill>
            </a:endParaRPr>
          </a:p>
          <a:p>
            <a:pPr marL="114300" indent="0">
              <a:lnSpc>
                <a:spcPct val="114999"/>
              </a:lnSpc>
              <a:buNone/>
            </a:pPr>
            <a:endParaRPr lang="nl-NL" dirty="0">
              <a:solidFill>
                <a:srgbClr val="595959"/>
              </a:solidFill>
            </a:endParaRPr>
          </a:p>
          <a:p>
            <a:pPr marL="114300" indent="0">
              <a:lnSpc>
                <a:spcPct val="114999"/>
              </a:lnSpc>
              <a:buNone/>
            </a:pPr>
            <a:endParaRPr lang="en-US" sz="900">
              <a:solidFill>
                <a:schemeClr val="tx1"/>
              </a:solidFill>
            </a:endParaRPr>
          </a:p>
        </p:txBody>
      </p:sp>
      <p:sp>
        <p:nvSpPr>
          <p:cNvPr id="1766" name="Google Shape;1766;p339"/>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1758" name="Google Shape;1758;p339"/>
          <p:cNvSpPr txBox="1"/>
          <p:nvPr/>
        </p:nvSpPr>
        <p:spPr>
          <a:xfrm>
            <a:off x="787991" y="2452974"/>
            <a:ext cx="2567100" cy="4155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800">
                <a:solidFill>
                  <a:srgbClr val="1EA482"/>
                </a:solidFill>
                <a:latin typeface="Source Sans Pro"/>
                <a:ea typeface="Source Sans Pro"/>
                <a:cs typeface="Source Sans Pro"/>
                <a:sym typeface="Source Sans Pro"/>
              </a:rPr>
              <a:t>Decentralized</a:t>
            </a:r>
            <a:endParaRPr sz="1100">
              <a:solidFill>
                <a:srgbClr val="1EA482"/>
              </a:solidFill>
              <a:latin typeface="Source Sans Pro"/>
              <a:ea typeface="Source Sans Pro"/>
              <a:cs typeface="Source Sans Pro"/>
              <a:sym typeface="Source Sans Pro"/>
            </a:endParaRPr>
          </a:p>
        </p:txBody>
      </p:sp>
      <p:sp>
        <p:nvSpPr>
          <p:cNvPr id="1759" name="Google Shape;1759;p339"/>
          <p:cNvSpPr txBox="1"/>
          <p:nvPr/>
        </p:nvSpPr>
        <p:spPr>
          <a:xfrm>
            <a:off x="1083862" y="2827262"/>
            <a:ext cx="1975200" cy="6234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id="1760" name="Google Shape;1760;p339" descr="Picture 3"/>
          <p:cNvPicPr preferRelativeResize="0"/>
          <p:nvPr/>
        </p:nvPicPr>
        <p:blipFill rotWithShape="1">
          <a:blip r:embed="rId4">
            <a:alphaModFix/>
          </a:blip>
          <a:srcRect/>
          <a:stretch/>
        </p:blipFill>
        <p:spPr>
          <a:xfrm>
            <a:off x="1634529" y="1632775"/>
            <a:ext cx="856214" cy="856214"/>
          </a:xfrm>
          <a:prstGeom prst="rect">
            <a:avLst/>
          </a:prstGeom>
          <a:noFill/>
          <a:ln>
            <a:noFill/>
          </a:ln>
        </p:spPr>
      </p:pic>
      <p:sp>
        <p:nvSpPr>
          <p:cNvPr id="1761" name="Google Shape;1761;p339"/>
          <p:cNvSpPr txBox="1"/>
          <p:nvPr/>
        </p:nvSpPr>
        <p:spPr>
          <a:xfrm>
            <a:off x="3252493" y="2452974"/>
            <a:ext cx="2567100" cy="4155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800">
                <a:solidFill>
                  <a:srgbClr val="1EA482"/>
                </a:solidFill>
                <a:latin typeface="Source Sans Pro"/>
                <a:ea typeface="Source Sans Pro"/>
                <a:cs typeface="Source Sans Pro"/>
                <a:sym typeface="Source Sans Pro"/>
              </a:rPr>
              <a:t>Variable</a:t>
            </a:r>
            <a:endParaRPr sz="1100">
              <a:solidFill>
                <a:srgbClr val="1EA482"/>
              </a:solidFill>
              <a:latin typeface="Source Sans Pro"/>
              <a:ea typeface="Source Sans Pro"/>
              <a:cs typeface="Source Sans Pro"/>
              <a:sym typeface="Source Sans Pro"/>
            </a:endParaRPr>
          </a:p>
        </p:txBody>
      </p:sp>
      <p:sp>
        <p:nvSpPr>
          <p:cNvPr id="1762" name="Google Shape;1762;p339"/>
          <p:cNvSpPr txBox="1"/>
          <p:nvPr/>
        </p:nvSpPr>
        <p:spPr>
          <a:xfrm>
            <a:off x="3642940" y="2886419"/>
            <a:ext cx="1679400" cy="6234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 including numerous ways to optimize rates</a:t>
            </a:r>
            <a:endParaRPr sz="1100">
              <a:latin typeface="Source Sans Pro"/>
              <a:ea typeface="Source Sans Pro"/>
              <a:cs typeface="Source Sans Pro"/>
              <a:sym typeface="Source Sans Pro"/>
            </a:endParaRPr>
          </a:p>
        </p:txBody>
      </p:sp>
      <p:pic>
        <p:nvPicPr>
          <p:cNvPr id="1763" name="Google Shape;1763;p339" descr="Picture 6"/>
          <p:cNvPicPr preferRelativeResize="0"/>
          <p:nvPr/>
        </p:nvPicPr>
        <p:blipFill rotWithShape="1">
          <a:blip r:embed="rId5">
            <a:alphaModFix/>
          </a:blip>
          <a:srcRect/>
          <a:stretch/>
        </p:blipFill>
        <p:spPr>
          <a:xfrm>
            <a:off x="4097668" y="1677930"/>
            <a:ext cx="765895" cy="765894"/>
          </a:xfrm>
          <a:prstGeom prst="rect">
            <a:avLst/>
          </a:prstGeom>
          <a:noFill/>
          <a:ln>
            <a:noFill/>
          </a:ln>
        </p:spPr>
      </p:pic>
      <p:sp>
        <p:nvSpPr>
          <p:cNvPr id="1764" name="Google Shape;1764;p339"/>
          <p:cNvSpPr txBox="1"/>
          <p:nvPr/>
        </p:nvSpPr>
        <p:spPr>
          <a:xfrm>
            <a:off x="5716985" y="2452973"/>
            <a:ext cx="2567100" cy="4155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800">
                <a:solidFill>
                  <a:srgbClr val="1EA482"/>
                </a:solidFill>
                <a:latin typeface="Source Sans Pro"/>
                <a:ea typeface="Source Sans Pro"/>
                <a:cs typeface="Source Sans Pro"/>
                <a:sym typeface="Source Sans Pro"/>
              </a:rPr>
              <a:t>Scalable</a:t>
            </a:r>
            <a:endParaRPr sz="1100">
              <a:solidFill>
                <a:srgbClr val="1EA482"/>
              </a:solidFill>
              <a:latin typeface="Source Sans Pro"/>
              <a:ea typeface="Source Sans Pro"/>
              <a:cs typeface="Source Sans Pro"/>
              <a:sym typeface="Source Sans Pro"/>
            </a:endParaRPr>
          </a:p>
        </p:txBody>
      </p:sp>
      <p:sp>
        <p:nvSpPr>
          <p:cNvPr id="1765" name="Google Shape;1765;p339"/>
          <p:cNvSpPr txBox="1"/>
          <p:nvPr/>
        </p:nvSpPr>
        <p:spPr>
          <a:xfrm>
            <a:off x="6012855" y="2888612"/>
            <a:ext cx="1975200" cy="623400"/>
          </a:xfrm>
          <a:prstGeom prst="rect">
            <a:avLst/>
          </a:prstGeom>
          <a:noFill/>
          <a:ln>
            <a:noFill/>
          </a:ln>
        </p:spPr>
        <p:txBody>
          <a:bodyPr spcFirstLastPara="1" wrap="square" lIns="68575" tIns="68575" rIns="68575" bIns="68575" anchor="t" anchorCtr="0">
            <a:noAutofit/>
          </a:bodyPr>
          <a:lstStyle/>
          <a:p>
            <a:pPr marL="0" marR="0" lvl="0" indent="0" algn="ctr" rtl="0">
              <a:spcBef>
                <a:spcPts val="0"/>
              </a:spcBef>
              <a:spcAft>
                <a:spcPts val="0"/>
              </a:spcAft>
              <a:buNone/>
            </a:pPr>
            <a:r>
              <a:rPr lang="en" sz="1100">
                <a:solidFill>
                  <a:srgbClr val="10395E"/>
                </a:solidFill>
                <a:latin typeface="Source Sans Pro"/>
                <a:ea typeface="Source Sans Pro"/>
                <a:cs typeface="Source Sans Pro"/>
                <a:sym typeface="Source Sans Pro"/>
              </a:rPr>
              <a:t>Instant access to a variety of resources enables innovation but often results in overprovisioning</a:t>
            </a:r>
            <a:endParaRPr sz="1100">
              <a:latin typeface="Source Sans Pro"/>
              <a:ea typeface="Source Sans Pro"/>
              <a:cs typeface="Source Sans Pro"/>
              <a:sym typeface="Source Sans Pro"/>
            </a:endParaRPr>
          </a:p>
        </p:txBody>
      </p:sp>
      <p:pic>
        <p:nvPicPr>
          <p:cNvPr id="1767" name="Google Shape;1767;p339" descr="Picture 5"/>
          <p:cNvPicPr preferRelativeResize="0"/>
          <p:nvPr/>
        </p:nvPicPr>
        <p:blipFill rotWithShape="1">
          <a:blip r:embed="rId6">
            <a:alphaModFix/>
          </a:blip>
          <a:srcRect/>
          <a:stretch/>
        </p:blipFill>
        <p:spPr>
          <a:xfrm>
            <a:off x="6470476" y="1490449"/>
            <a:ext cx="1080100" cy="1080100"/>
          </a:xfrm>
          <a:prstGeom prst="rect">
            <a:avLst/>
          </a:prstGeom>
          <a:noFill/>
          <a:ln>
            <a:noFill/>
          </a:ln>
        </p:spPr>
      </p:pic>
      <p:sp>
        <p:nvSpPr>
          <p:cNvPr id="7" name="Google Shape;1780;p340">
            <a:extLst>
              <a:ext uri="{FF2B5EF4-FFF2-40B4-BE49-F238E27FC236}">
                <a16:creationId xmlns:a16="http://schemas.microsoft.com/office/drawing/2014/main" id="{57417F88-5823-BB9B-D376-D9FAC87D7F5E}"/>
              </a:ext>
            </a:extLst>
          </p:cNvPr>
          <p:cNvSpPr txBox="1"/>
          <p:nvPr/>
        </p:nvSpPr>
        <p:spPr>
          <a:xfrm>
            <a:off x="1462200" y="4474175"/>
            <a:ext cx="6562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1FA382"/>
                </a:solidFill>
                <a:latin typeface="Source Sans Pro"/>
                <a:ea typeface="Source Sans Pro"/>
                <a:cs typeface="Source Sans Pro"/>
                <a:sym typeface="Source Sans Pro"/>
              </a:rPr>
              <a:t>Use of this work </a:t>
            </a:r>
            <a:r>
              <a:rPr lang="en" sz="1000" u="sng" dirty="0">
                <a:solidFill>
                  <a:srgbClr val="1FA382"/>
                </a:solidFill>
                <a:latin typeface="Source Sans Pro"/>
                <a:ea typeface="Source Sans Pro"/>
                <a:cs typeface="Source Sans Pro"/>
                <a:sym typeface="Source Sans Pro"/>
                <a:hlinkClick r:id="rId7">
                  <a:extLst>
                    <a:ext uri="{A12FA001-AC4F-418D-AE19-62706E023703}">
                      <ahyp:hlinkClr xmlns:ahyp="http://schemas.microsoft.com/office/drawing/2018/hyperlinkcolor" val="tx"/>
                    </a:ext>
                  </a:extLst>
                </a:hlinkClick>
              </a:rPr>
              <a:t>requires attribution to the FinOps Foundation under the ccby4.0 license</a:t>
            </a:r>
            <a:endParaRPr sz="1000" dirty="0">
              <a:solidFill>
                <a:srgbClr val="1FA382"/>
              </a:solidFill>
              <a:latin typeface="Roboto"/>
              <a:ea typeface="Roboto"/>
              <a:cs typeface="Roboto"/>
              <a:sym typeface="Roboto"/>
            </a:endParaRPr>
          </a:p>
          <a:p>
            <a:pPr marL="0" lvl="0" indent="0" algn="ctr" rtl="0">
              <a:spcBef>
                <a:spcPts val="0"/>
              </a:spcBef>
              <a:spcAft>
                <a:spcPts val="0"/>
              </a:spcAft>
              <a:buNone/>
            </a:pPr>
            <a:endParaRPr sz="1000" i="1">
              <a:solidFill>
                <a:srgbClr val="1FA382"/>
              </a:solidFill>
              <a:latin typeface="Roboto"/>
              <a:ea typeface="Roboto"/>
              <a:cs typeface="Roboto"/>
              <a:sym typeface="Roboto"/>
            </a:endParaRPr>
          </a:p>
        </p:txBody>
      </p:sp>
    </p:spTree>
    <p:extLst>
      <p:ext uri="{BB962C8B-B14F-4D97-AF65-F5344CB8AC3E}">
        <p14:creationId xmlns:p14="http://schemas.microsoft.com/office/powerpoint/2010/main" val="23511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pic>
        <p:nvPicPr>
          <p:cNvPr id="4" name="Google Shape;251;p56" descr="Afbeelding met tekst, Lettertype, logo, Graphics&#10;&#10;Automatisch gegenereerde beschrijving">
            <a:extLst>
              <a:ext uri="{FF2B5EF4-FFF2-40B4-BE49-F238E27FC236}">
                <a16:creationId xmlns:a16="http://schemas.microsoft.com/office/drawing/2014/main" id="{35180A7D-3F9C-751B-5CA0-F6DB2E64B431}"/>
              </a:ext>
            </a:extLst>
          </p:cNvPr>
          <p:cNvPicPr preferRelativeResize="0"/>
          <p:nvPr/>
        </p:nvPicPr>
        <p:blipFill>
          <a:blip r:embed="rId3">
            <a:alphaModFix/>
          </a:blip>
          <a:stretch>
            <a:fillRect/>
          </a:stretch>
        </p:blipFill>
        <p:spPr>
          <a:xfrm>
            <a:off x="7322119" y="176969"/>
            <a:ext cx="1729708" cy="750610"/>
          </a:xfrm>
          <a:prstGeom prst="rect">
            <a:avLst/>
          </a:prstGeom>
          <a:noFill/>
          <a:ln>
            <a:noFill/>
          </a:ln>
        </p:spPr>
      </p:pic>
      <p:sp>
        <p:nvSpPr>
          <p:cNvPr id="1772" name="Google Shape;1772;p340"/>
          <p:cNvSpPr txBox="1">
            <a:spLocks noGrp="1"/>
          </p:cNvSpPr>
          <p:nvPr>
            <p:ph type="title"/>
          </p:nvPr>
        </p:nvSpPr>
        <p:spPr>
          <a:prstGeom prst="rect">
            <a:avLst/>
          </a:prstGeom>
          <a:noFill/>
          <a:ln>
            <a:noFill/>
          </a:ln>
        </p:spPr>
        <p:txBody>
          <a:bodyPr spcFirstLastPara="1" wrap="square" lIns="0" tIns="0" rIns="0" bIns="0" anchor="t" anchorCtr="0">
            <a:noAutofit/>
          </a:bodyPr>
          <a:lstStyle/>
          <a:p>
            <a:pPr>
              <a:lnSpc>
                <a:spcPct val="100000"/>
              </a:lnSpc>
              <a:buSzPts val="2800"/>
            </a:pPr>
            <a:br>
              <a:rPr lang="en" sz="2400" dirty="0">
                <a:solidFill>
                  <a:srgbClr val="1EA482"/>
                </a:solidFill>
              </a:rPr>
            </a:br>
            <a:r>
              <a:rPr lang="en" sz="2400" dirty="0">
                <a:solidFill>
                  <a:srgbClr val="1EA482"/>
                </a:solidFill>
              </a:rPr>
              <a:t>Cloud FinOps</a:t>
            </a:r>
            <a:r>
              <a:rPr lang="en" sz="2400" dirty="0">
                <a:solidFill>
                  <a:srgbClr val="FFFFFF"/>
                </a:solidFill>
              </a:rPr>
              <a:t> </a:t>
            </a:r>
            <a:r>
              <a:rPr lang="en" sz="2400" dirty="0"/>
              <a:t>is an evolving </a:t>
            </a:r>
            <a:r>
              <a:rPr lang="en" sz="2400" dirty="0">
                <a:solidFill>
                  <a:schemeClr val="accent3"/>
                </a:solidFill>
              </a:rPr>
              <a:t>cloud financial management</a:t>
            </a:r>
            <a:r>
              <a:rPr lang="en" sz="2400" dirty="0"/>
              <a:t> discipline and cultural practice that:</a:t>
            </a:r>
            <a:endParaRPr lang="nl-NL" sz="2400"/>
          </a:p>
        </p:txBody>
      </p:sp>
      <p:sp>
        <p:nvSpPr>
          <p:cNvPr id="2" name="Tijdelijke aanduiding voor tekst 1">
            <a:extLst>
              <a:ext uri="{FF2B5EF4-FFF2-40B4-BE49-F238E27FC236}">
                <a16:creationId xmlns:a16="http://schemas.microsoft.com/office/drawing/2014/main" id="{856664D6-C214-3130-43A9-BC7760DE2C31}"/>
              </a:ext>
            </a:extLst>
          </p:cNvPr>
          <p:cNvSpPr>
            <a:spLocks noGrp="1"/>
          </p:cNvSpPr>
          <p:nvPr>
            <p:ph type="body" idx="1"/>
          </p:nvPr>
        </p:nvSpPr>
        <p:spPr/>
        <p:txBody>
          <a:bodyPr/>
          <a:lstStyle/>
          <a:p>
            <a:endParaRPr lang="nl-NL"/>
          </a:p>
        </p:txBody>
      </p:sp>
      <p:sp>
        <p:nvSpPr>
          <p:cNvPr id="1773" name="Google Shape;1773;p340"/>
          <p:cNvSpPr/>
          <p:nvPr/>
        </p:nvSpPr>
        <p:spPr>
          <a:xfrm>
            <a:off x="1361563" y="3732440"/>
            <a:ext cx="6931800" cy="44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sz="2000" b="1" dirty="0">
                <a:solidFill>
                  <a:schemeClr val="dk1"/>
                </a:solidFill>
                <a:latin typeface="Quattrocento Sans"/>
                <a:ea typeface="Quattrocento Sans"/>
                <a:cs typeface="Quattrocento Sans"/>
                <a:sym typeface="Quattrocento Sans"/>
              </a:rPr>
              <a:t>to collaborate on data-driven spending decisions</a:t>
            </a:r>
            <a:endParaRPr sz="2000" b="1" dirty="0">
              <a:solidFill>
                <a:schemeClr val="dk1"/>
              </a:solidFill>
              <a:latin typeface="Quattrocento Sans"/>
              <a:ea typeface="Quattrocento Sans"/>
              <a:cs typeface="Quattrocento Sans"/>
              <a:sym typeface="Quattrocento Sans"/>
            </a:endParaRPr>
          </a:p>
        </p:txBody>
      </p:sp>
      <p:sp>
        <p:nvSpPr>
          <p:cNvPr id="1774" name="Google Shape;1774;p340"/>
          <p:cNvSpPr/>
          <p:nvPr/>
        </p:nvSpPr>
        <p:spPr>
          <a:xfrm>
            <a:off x="1361568" y="1773876"/>
            <a:ext cx="7594500" cy="44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dirty="0">
                <a:solidFill>
                  <a:schemeClr val="dk1"/>
                </a:solidFill>
                <a:latin typeface="Quattrocento Sans"/>
                <a:ea typeface="Quattrocento Sans"/>
                <a:cs typeface="Quattrocento Sans"/>
                <a:sym typeface="Quattrocento Sans"/>
              </a:rPr>
              <a:t>enables organizations to get maximum business value</a:t>
            </a:r>
            <a:endParaRPr dirty="0">
              <a:solidFill>
                <a:schemeClr val="dk1"/>
              </a:solidFill>
            </a:endParaRPr>
          </a:p>
        </p:txBody>
      </p:sp>
      <p:sp>
        <p:nvSpPr>
          <p:cNvPr id="1775" name="Google Shape;1775;p340"/>
          <p:cNvSpPr/>
          <p:nvPr/>
        </p:nvSpPr>
        <p:spPr>
          <a:xfrm>
            <a:off x="1361567" y="2710979"/>
            <a:ext cx="8190000" cy="44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dirty="0">
                <a:solidFill>
                  <a:schemeClr val="dk1"/>
                </a:solidFill>
                <a:latin typeface="Quattrocento Sans"/>
                <a:ea typeface="Quattrocento Sans"/>
                <a:cs typeface="Quattrocento Sans"/>
                <a:sym typeface="Quattrocento Sans"/>
              </a:rPr>
              <a:t>by helping engineering, finance, and business teams  </a:t>
            </a:r>
            <a:endParaRPr dirty="0">
              <a:solidFill>
                <a:schemeClr val="dk1"/>
              </a:solidFill>
            </a:endParaRPr>
          </a:p>
        </p:txBody>
      </p:sp>
      <p:sp>
        <p:nvSpPr>
          <p:cNvPr id="1776" name="Google Shape;1776;p340"/>
          <p:cNvSpPr/>
          <p:nvPr/>
        </p:nvSpPr>
        <p:spPr>
          <a:xfrm>
            <a:off x="505913" y="2665013"/>
            <a:ext cx="647395" cy="618388"/>
          </a:xfrm>
          <a:custGeom>
            <a:avLst/>
            <a:gdLst/>
            <a:ahLst/>
            <a:cxnLst/>
            <a:rect l="l" t="t" r="r" b="b"/>
            <a:pathLst>
              <a:path w="1741" h="1664" extrusionOk="0">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10395E"/>
              </a:solidFill>
              <a:latin typeface="Quattrocento Sans"/>
              <a:ea typeface="Quattrocento Sans"/>
              <a:cs typeface="Quattrocento Sans"/>
              <a:sym typeface="Quattrocento Sans"/>
            </a:endParaRPr>
          </a:p>
        </p:txBody>
      </p:sp>
      <p:sp>
        <p:nvSpPr>
          <p:cNvPr id="1777" name="Google Shape;1777;p340"/>
          <p:cNvSpPr/>
          <p:nvPr/>
        </p:nvSpPr>
        <p:spPr>
          <a:xfrm>
            <a:off x="505913" y="3636575"/>
            <a:ext cx="677722" cy="626304"/>
          </a:xfrm>
          <a:custGeom>
            <a:avLst/>
            <a:gdLst/>
            <a:ahLst/>
            <a:cxnLst/>
            <a:rect l="l" t="t" r="r" b="b"/>
            <a:pathLst>
              <a:path w="4102" h="3787" extrusionOk="0">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10395E"/>
              </a:solidFill>
              <a:latin typeface="Quattrocento Sans"/>
              <a:ea typeface="Quattrocento Sans"/>
              <a:cs typeface="Quattrocento Sans"/>
              <a:sym typeface="Quattrocento Sans"/>
            </a:endParaRPr>
          </a:p>
        </p:txBody>
      </p:sp>
      <p:sp>
        <p:nvSpPr>
          <p:cNvPr id="1778" name="Google Shape;1778;p340"/>
          <p:cNvSpPr/>
          <p:nvPr/>
        </p:nvSpPr>
        <p:spPr>
          <a:xfrm>
            <a:off x="496024" y="1773883"/>
            <a:ext cx="667178" cy="622337"/>
          </a:xfrm>
          <a:custGeom>
            <a:avLst/>
            <a:gdLst/>
            <a:ahLst/>
            <a:cxnLst/>
            <a:rect l="l" t="t" r="r" b="b"/>
            <a:pathLst>
              <a:path w="2817" h="2630" extrusionOk="0">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10395E"/>
              </a:solidFill>
              <a:latin typeface="Quattrocento Sans"/>
              <a:ea typeface="Quattrocento Sans"/>
              <a:cs typeface="Quattrocento Sans"/>
              <a:sym typeface="Quattrocento Sans"/>
            </a:endParaRPr>
          </a:p>
        </p:txBody>
      </p:sp>
      <p:sp>
        <p:nvSpPr>
          <p:cNvPr id="1779" name="Google Shape;1779;p340"/>
          <p:cNvSpPr txBox="1"/>
          <p:nvPr/>
        </p:nvSpPr>
        <p:spPr>
          <a:xfrm>
            <a:off x="7415700" y="2710975"/>
            <a:ext cx="1590900" cy="17238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latin typeface="Source Sans Pro"/>
                <a:ea typeface="Source Sans Pro"/>
                <a:cs typeface="Source Sans Pro"/>
                <a:sym typeface="Source Sans Pro"/>
              </a:rPr>
              <a:t>FinOps is not shorthand for “Financial Operations”. </a:t>
            </a:r>
            <a:r>
              <a:rPr lang="en" sz="1000" b="1" dirty="0">
                <a:solidFill>
                  <a:schemeClr val="accent3"/>
                </a:solidFill>
                <a:latin typeface="Source Sans Pro"/>
                <a:ea typeface="Source Sans Pro"/>
                <a:cs typeface="Source Sans Pro"/>
                <a:sym typeface="Source Sans Pro"/>
              </a:rPr>
              <a:t>It is a portmanteau of “Finance” and “(Dev)Ops”,</a:t>
            </a:r>
            <a:r>
              <a:rPr lang="en" sz="1000" b="1" dirty="0">
                <a:latin typeface="Source Sans Pro"/>
                <a:ea typeface="Source Sans Pro"/>
                <a:cs typeface="Source Sans Pro"/>
                <a:sym typeface="Source Sans Pro"/>
              </a:rPr>
              <a:t> </a:t>
            </a:r>
            <a:r>
              <a:rPr lang="en" sz="1000" dirty="0">
                <a:latin typeface="Source Sans Pro"/>
                <a:ea typeface="Source Sans Pro"/>
                <a:cs typeface="Source Sans Pro"/>
                <a:sym typeface="Source Sans Pro"/>
              </a:rPr>
              <a:t>stressing the communications and collaboration between business and engineering teams.</a:t>
            </a:r>
            <a:endParaRPr sz="1000" dirty="0">
              <a:latin typeface="Source Sans Pro"/>
              <a:ea typeface="Source Sans Pro"/>
              <a:cs typeface="Source Sans Pro"/>
              <a:sym typeface="Source Sans Pro"/>
            </a:endParaRPr>
          </a:p>
        </p:txBody>
      </p:sp>
      <p:sp>
        <p:nvSpPr>
          <p:cNvPr id="1780" name="Google Shape;1780;p340"/>
          <p:cNvSpPr txBox="1"/>
          <p:nvPr/>
        </p:nvSpPr>
        <p:spPr>
          <a:xfrm>
            <a:off x="1462200" y="4474175"/>
            <a:ext cx="6562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1FA382"/>
                </a:solidFill>
                <a:latin typeface="Source Sans Pro"/>
                <a:ea typeface="Source Sans Pro"/>
                <a:cs typeface="Source Sans Pro"/>
                <a:sym typeface="Source Sans Pro"/>
              </a:rPr>
              <a:t>Use of this work </a:t>
            </a:r>
            <a:r>
              <a:rPr lang="en" sz="1000" u="sng" dirty="0">
                <a:solidFill>
                  <a:srgbClr val="1FA38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requires attribution to the FinOps Foundation under the ccby4.0 license</a:t>
            </a:r>
            <a:endParaRPr sz="1000" dirty="0">
              <a:solidFill>
                <a:srgbClr val="1FA382"/>
              </a:solidFill>
              <a:latin typeface="Roboto"/>
              <a:ea typeface="Roboto"/>
              <a:cs typeface="Roboto"/>
              <a:sym typeface="Roboto"/>
            </a:endParaRPr>
          </a:p>
          <a:p>
            <a:pPr marL="0" lvl="0" indent="0" algn="ctr" rtl="0">
              <a:spcBef>
                <a:spcPts val="0"/>
              </a:spcBef>
              <a:spcAft>
                <a:spcPts val="0"/>
              </a:spcAft>
              <a:buNone/>
            </a:pPr>
            <a:endParaRPr sz="1000" i="1">
              <a:solidFill>
                <a:srgbClr val="1FA382"/>
              </a:solidFill>
              <a:latin typeface="Roboto"/>
              <a:ea typeface="Roboto"/>
              <a:cs typeface="Roboto"/>
              <a:sym typeface="Roboto"/>
            </a:endParaRPr>
          </a:p>
        </p:txBody>
      </p:sp>
    </p:spTree>
    <p:extLst>
      <p:ext uri="{BB962C8B-B14F-4D97-AF65-F5344CB8AC3E}">
        <p14:creationId xmlns:p14="http://schemas.microsoft.com/office/powerpoint/2010/main" val="164819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4"/>
        <p:cNvGrpSpPr/>
        <p:nvPr/>
      </p:nvGrpSpPr>
      <p:grpSpPr>
        <a:xfrm>
          <a:off x="0" y="0"/>
          <a:ext cx="0" cy="0"/>
          <a:chOff x="0" y="0"/>
          <a:chExt cx="0" cy="0"/>
        </a:xfrm>
      </p:grpSpPr>
      <p:sp>
        <p:nvSpPr>
          <p:cNvPr id="1785" name="Google Shape;1785;p341"/>
          <p:cNvSpPr/>
          <p:nvPr/>
        </p:nvSpPr>
        <p:spPr>
          <a:xfrm>
            <a:off x="3311425" y="4478500"/>
            <a:ext cx="3313800" cy="60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1"/>
          <p:cNvSpPr txBox="1"/>
          <p:nvPr/>
        </p:nvSpPr>
        <p:spPr>
          <a:xfrm>
            <a:off x="-7346750" y="3251700"/>
            <a:ext cx="109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Engineering</a:t>
            </a:r>
            <a:endParaRPr>
              <a:solidFill>
                <a:schemeClr val="lt1"/>
              </a:solidFill>
              <a:latin typeface="Source Sans Pro"/>
              <a:ea typeface="Source Sans Pro"/>
              <a:cs typeface="Source Sans Pro"/>
              <a:sym typeface="Source Sans Pro"/>
            </a:endParaRPr>
          </a:p>
        </p:txBody>
      </p:sp>
      <p:sp>
        <p:nvSpPr>
          <p:cNvPr id="1787" name="Google Shape;1787;p341"/>
          <p:cNvSpPr txBox="1"/>
          <p:nvPr/>
        </p:nvSpPr>
        <p:spPr>
          <a:xfrm>
            <a:off x="-6776575" y="2219550"/>
            <a:ext cx="109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Executives</a:t>
            </a:r>
            <a:endParaRPr>
              <a:solidFill>
                <a:schemeClr val="lt1"/>
              </a:solidFill>
              <a:latin typeface="Source Sans Pro"/>
              <a:ea typeface="Source Sans Pro"/>
              <a:cs typeface="Source Sans Pro"/>
              <a:sym typeface="Source Sans Pro"/>
            </a:endParaRPr>
          </a:p>
        </p:txBody>
      </p:sp>
      <p:sp>
        <p:nvSpPr>
          <p:cNvPr id="1788" name="Google Shape;1788;p341"/>
          <p:cNvSpPr txBox="1"/>
          <p:nvPr/>
        </p:nvSpPr>
        <p:spPr>
          <a:xfrm>
            <a:off x="-4919450" y="1819350"/>
            <a:ext cx="109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Finance</a:t>
            </a:r>
            <a:endParaRPr>
              <a:solidFill>
                <a:schemeClr val="lt1"/>
              </a:solidFill>
              <a:latin typeface="Source Sans Pro"/>
              <a:ea typeface="Source Sans Pro"/>
              <a:cs typeface="Source Sans Pro"/>
              <a:sym typeface="Source Sans Pro"/>
            </a:endParaRPr>
          </a:p>
        </p:txBody>
      </p:sp>
      <p:sp>
        <p:nvSpPr>
          <p:cNvPr id="1789" name="Google Shape;1789;p341"/>
          <p:cNvSpPr txBox="1"/>
          <p:nvPr/>
        </p:nvSpPr>
        <p:spPr>
          <a:xfrm>
            <a:off x="-2849350" y="2219550"/>
            <a:ext cx="126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Procurement</a:t>
            </a:r>
            <a:endParaRPr>
              <a:solidFill>
                <a:schemeClr val="lt1"/>
              </a:solidFill>
              <a:latin typeface="Source Sans Pro"/>
              <a:ea typeface="Source Sans Pro"/>
              <a:cs typeface="Source Sans Pro"/>
              <a:sym typeface="Source Sans Pro"/>
            </a:endParaRPr>
          </a:p>
        </p:txBody>
      </p:sp>
      <p:sp>
        <p:nvSpPr>
          <p:cNvPr id="1790" name="Google Shape;1790;p341"/>
          <p:cNvSpPr txBox="1"/>
          <p:nvPr/>
        </p:nvSpPr>
        <p:spPr>
          <a:xfrm>
            <a:off x="-2231200" y="3385200"/>
            <a:ext cx="109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Product</a:t>
            </a:r>
            <a:endParaRPr>
              <a:solidFill>
                <a:schemeClr val="lt1"/>
              </a:solidFill>
              <a:latin typeface="Source Sans Pro"/>
              <a:ea typeface="Source Sans Pro"/>
              <a:cs typeface="Source Sans Pro"/>
              <a:sym typeface="Source Sans Pro"/>
            </a:endParaRPr>
          </a:p>
        </p:txBody>
      </p:sp>
      <p:sp>
        <p:nvSpPr>
          <p:cNvPr id="1791" name="Google Shape;1791;p341"/>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Who does FinOps?</a:t>
            </a:r>
            <a:endParaRPr sz="1022" b="0">
              <a:solidFill>
                <a:schemeClr val="accent1"/>
              </a:solidFill>
            </a:endParaRPr>
          </a:p>
          <a:p>
            <a:pPr marL="0" lvl="0" indent="0" algn="l" rtl="0">
              <a:spcBef>
                <a:spcPts val="0"/>
              </a:spcBef>
              <a:spcAft>
                <a:spcPts val="0"/>
              </a:spcAft>
              <a:buNone/>
            </a:pPr>
            <a:endParaRPr sz="2800"/>
          </a:p>
        </p:txBody>
      </p:sp>
      <p:sp>
        <p:nvSpPr>
          <p:cNvPr id="2" name="Tijdelijke aanduiding voor tekst 1">
            <a:extLst>
              <a:ext uri="{FF2B5EF4-FFF2-40B4-BE49-F238E27FC236}">
                <a16:creationId xmlns:a16="http://schemas.microsoft.com/office/drawing/2014/main" id="{8F11A83C-5660-AE41-A6B5-DCAAD01F480E}"/>
              </a:ext>
            </a:extLst>
          </p:cNvPr>
          <p:cNvSpPr>
            <a:spLocks noGrp="1"/>
          </p:cNvSpPr>
          <p:nvPr>
            <p:ph type="body" idx="1"/>
          </p:nvPr>
        </p:nvSpPr>
        <p:spPr/>
        <p:txBody>
          <a:bodyPr/>
          <a:lstStyle/>
          <a:p>
            <a:endParaRPr lang="nl-NL"/>
          </a:p>
        </p:txBody>
      </p:sp>
      <p:sp>
        <p:nvSpPr>
          <p:cNvPr id="3" name="Ondertitel 2">
            <a:extLst>
              <a:ext uri="{FF2B5EF4-FFF2-40B4-BE49-F238E27FC236}">
                <a16:creationId xmlns:a16="http://schemas.microsoft.com/office/drawing/2014/main" id="{39EB2331-ABAC-6B07-6A7B-4A6C8301AB54}"/>
              </a:ext>
            </a:extLst>
          </p:cNvPr>
          <p:cNvSpPr>
            <a:spLocks noGrp="1"/>
          </p:cNvSpPr>
          <p:nvPr>
            <p:ph type="subTitle" idx="2"/>
          </p:nvPr>
        </p:nvSpPr>
        <p:spPr/>
        <p:txBody>
          <a:bodyPr/>
          <a:lstStyle/>
          <a:p>
            <a:endParaRPr lang="nl-NL"/>
          </a:p>
        </p:txBody>
      </p:sp>
      <p:sp>
        <p:nvSpPr>
          <p:cNvPr id="1792" name="Google Shape;1792;p341"/>
          <p:cNvSpPr txBox="1"/>
          <p:nvPr/>
        </p:nvSpPr>
        <p:spPr>
          <a:xfrm>
            <a:off x="665500" y="1628425"/>
            <a:ext cx="2882400" cy="26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chemeClr val="dk2"/>
                </a:solidFill>
                <a:latin typeface="Source Sans Pro"/>
                <a:ea typeface="Source Sans Pro"/>
                <a:cs typeface="Source Sans Pro"/>
                <a:sym typeface="Source Sans Pro"/>
              </a:rPr>
              <a:t>“</a:t>
            </a:r>
            <a:r>
              <a:rPr lang="en" sz="1200" i="1">
                <a:solidFill>
                  <a:schemeClr val="dk1"/>
                </a:solidFill>
              </a:rPr>
              <a:t>If I do my job properly I do not need to be in the room when Finance and DevOps teams meet. They are enabled by the work I have done to normalize the cloud bill, allocate and highlight key data points. When FinOps succeeds the business is using the data of FinOps to make better decisions on its own.</a:t>
            </a:r>
            <a:endParaRPr sz="1200" i="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i="1">
                <a:solidFill>
                  <a:schemeClr val="dk1"/>
                </a:solidFill>
              </a:rPr>
              <a:t>Mike Fuller, CTO FinOps Foundation, Former Head of FinOps at Atlassian</a:t>
            </a:r>
            <a:endParaRPr sz="1000" i="1">
              <a:solidFill>
                <a:schemeClr val="dk1"/>
              </a:solidFill>
            </a:endParaRPr>
          </a:p>
        </p:txBody>
      </p:sp>
      <p:sp>
        <p:nvSpPr>
          <p:cNvPr id="1793" name="Google Shape;1793;p341"/>
          <p:cNvSpPr txBox="1"/>
          <p:nvPr/>
        </p:nvSpPr>
        <p:spPr>
          <a:xfrm>
            <a:off x="617150" y="835900"/>
            <a:ext cx="74982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600">
                <a:solidFill>
                  <a:schemeClr val="dk2"/>
                </a:solidFill>
                <a:latin typeface="Source Sans Pro"/>
                <a:ea typeface="Source Sans Pro"/>
                <a:cs typeface="Source Sans Pro"/>
                <a:sym typeface="Source Sans Pro"/>
              </a:rPr>
              <a:t>In the same way that everyone is responsible for security with a central team enabling best practices (at scale), many roles do FinOps with help from a central team.</a:t>
            </a:r>
            <a:endParaRPr sz="1600">
              <a:solidFill>
                <a:schemeClr val="dk2"/>
              </a:solidFill>
              <a:latin typeface="Source Sans Pro"/>
              <a:ea typeface="Source Sans Pro"/>
              <a:cs typeface="Source Sans Pro"/>
              <a:sym typeface="Source Sans Pro"/>
            </a:endParaRPr>
          </a:p>
        </p:txBody>
      </p:sp>
      <p:pic>
        <p:nvPicPr>
          <p:cNvPr id="1794" name="Google Shape;1794;p341"/>
          <p:cNvPicPr preferRelativeResize="0"/>
          <p:nvPr/>
        </p:nvPicPr>
        <p:blipFill rotWithShape="1">
          <a:blip r:embed="rId3">
            <a:alphaModFix/>
          </a:blip>
          <a:srcRect t="89" b="79"/>
          <a:stretch/>
        </p:blipFill>
        <p:spPr>
          <a:xfrm>
            <a:off x="4471075" y="1689100"/>
            <a:ext cx="3414950" cy="2960773"/>
          </a:xfrm>
          <a:prstGeom prst="rect">
            <a:avLst/>
          </a:prstGeom>
          <a:noFill/>
          <a:ln>
            <a:noFill/>
          </a:ln>
        </p:spPr>
      </p:pic>
      <p:pic>
        <p:nvPicPr>
          <p:cNvPr id="1795" name="Google Shape;1795;p341"/>
          <p:cNvPicPr preferRelativeResize="0"/>
          <p:nvPr/>
        </p:nvPicPr>
        <p:blipFill>
          <a:blip r:embed="rId4">
            <a:alphaModFix/>
          </a:blip>
          <a:stretch>
            <a:fillRect/>
          </a:stretch>
        </p:blipFill>
        <p:spPr>
          <a:xfrm>
            <a:off x="5594141" y="2592300"/>
            <a:ext cx="1168817" cy="1154350"/>
          </a:xfrm>
          <a:prstGeom prst="rect">
            <a:avLst/>
          </a:prstGeom>
          <a:noFill/>
          <a:ln>
            <a:noFill/>
          </a:ln>
        </p:spPr>
      </p:pic>
      <p:pic>
        <p:nvPicPr>
          <p:cNvPr id="5" name="Google Shape;251;p56" descr="Afbeelding met tekst, Lettertype, logo, Graphics&#10;&#10;Automatisch gegenereerde beschrijving">
            <a:extLst>
              <a:ext uri="{FF2B5EF4-FFF2-40B4-BE49-F238E27FC236}">
                <a16:creationId xmlns:a16="http://schemas.microsoft.com/office/drawing/2014/main" id="{681BE6AA-F001-1513-B05E-19942E727CC7}"/>
              </a:ext>
            </a:extLst>
          </p:cNvPr>
          <p:cNvPicPr preferRelativeResize="0"/>
          <p:nvPr/>
        </p:nvPicPr>
        <p:blipFill>
          <a:blip r:embed="rId5">
            <a:alphaModFix/>
          </a:blip>
          <a:stretch>
            <a:fillRect/>
          </a:stretch>
        </p:blipFill>
        <p:spPr>
          <a:xfrm>
            <a:off x="7322119" y="176969"/>
            <a:ext cx="1729708" cy="750610"/>
          </a:xfrm>
          <a:prstGeom prst="rect">
            <a:avLst/>
          </a:prstGeom>
          <a:noFill/>
          <a:ln>
            <a:noFill/>
          </a:ln>
        </p:spPr>
      </p:pic>
    </p:spTree>
    <p:extLst>
      <p:ext uri="{BB962C8B-B14F-4D97-AF65-F5344CB8AC3E}">
        <p14:creationId xmlns:p14="http://schemas.microsoft.com/office/powerpoint/2010/main" val="350047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342"/>
          <p:cNvSpPr/>
          <p:nvPr/>
        </p:nvSpPr>
        <p:spPr>
          <a:xfrm>
            <a:off x="4220700" y="0"/>
            <a:ext cx="4923300" cy="515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2"/>
          <p:cNvSpPr txBox="1">
            <a:spLocks noGrp="1"/>
          </p:cNvSpPr>
          <p:nvPr>
            <p:ph type="title"/>
          </p:nvPr>
        </p:nvSpPr>
        <p:spPr>
          <a:xfrm>
            <a:off x="287625" y="188550"/>
            <a:ext cx="3630000" cy="1139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3400"/>
              <a:t>Search Growth</a:t>
            </a:r>
            <a:endParaRPr sz="3400"/>
          </a:p>
        </p:txBody>
      </p:sp>
      <p:pic>
        <p:nvPicPr>
          <p:cNvPr id="1802" name="Google Shape;1802;p342" title="Chart"/>
          <p:cNvPicPr preferRelativeResize="0"/>
          <p:nvPr/>
        </p:nvPicPr>
        <p:blipFill rotWithShape="1">
          <a:blip r:embed="rId3">
            <a:alphaModFix/>
          </a:blip>
          <a:srcRect t="-4360" b="4359"/>
          <a:stretch/>
        </p:blipFill>
        <p:spPr>
          <a:xfrm>
            <a:off x="4610700" y="1476893"/>
            <a:ext cx="4029051" cy="2491300"/>
          </a:xfrm>
          <a:prstGeom prst="rect">
            <a:avLst/>
          </a:prstGeom>
          <a:noFill/>
          <a:ln>
            <a:noFill/>
          </a:ln>
        </p:spPr>
      </p:pic>
      <p:sp>
        <p:nvSpPr>
          <p:cNvPr id="1803" name="Google Shape;1803;p342"/>
          <p:cNvSpPr txBox="1"/>
          <p:nvPr/>
        </p:nvSpPr>
        <p:spPr>
          <a:xfrm>
            <a:off x="5199775" y="4110475"/>
            <a:ext cx="30000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 sz="1300">
                <a:solidFill>
                  <a:schemeClr val="lt1"/>
                </a:solidFill>
                <a:latin typeface="Source Sans Pro"/>
                <a:ea typeface="Source Sans Pro"/>
                <a:cs typeface="Source Sans Pro"/>
                <a:sym typeface="Source Sans Pro"/>
              </a:rPr>
              <a:t>People listing “FinOps” as a skill</a:t>
            </a:r>
            <a:endParaRPr sz="1300">
              <a:solidFill>
                <a:schemeClr val="lt1"/>
              </a:solidFill>
              <a:latin typeface="Source Sans Pro"/>
              <a:ea typeface="Source Sans Pro"/>
              <a:cs typeface="Source Sans Pro"/>
              <a:sym typeface="Source Sans Pro"/>
            </a:endParaRPr>
          </a:p>
        </p:txBody>
      </p:sp>
      <p:sp>
        <p:nvSpPr>
          <p:cNvPr id="1804" name="Google Shape;1804;p342"/>
          <p:cNvSpPr txBox="1">
            <a:spLocks noGrp="1"/>
          </p:cNvSpPr>
          <p:nvPr>
            <p:ph type="title"/>
          </p:nvPr>
        </p:nvSpPr>
        <p:spPr>
          <a:xfrm>
            <a:off x="4610700" y="195525"/>
            <a:ext cx="3630000" cy="1139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3400">
                <a:solidFill>
                  <a:schemeClr val="lt1"/>
                </a:solidFill>
              </a:rPr>
              <a:t>Career Growth</a:t>
            </a:r>
            <a:endParaRPr sz="3400">
              <a:solidFill>
                <a:schemeClr val="lt1"/>
              </a:solidFill>
            </a:endParaRPr>
          </a:p>
        </p:txBody>
      </p:sp>
      <p:sp>
        <p:nvSpPr>
          <p:cNvPr id="1805" name="Google Shape;1805;p342"/>
          <p:cNvSpPr txBox="1"/>
          <p:nvPr/>
        </p:nvSpPr>
        <p:spPr>
          <a:xfrm>
            <a:off x="691213" y="4150950"/>
            <a:ext cx="30000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800"/>
              </a:spcAft>
              <a:buNone/>
            </a:pPr>
            <a:r>
              <a:rPr lang="en" sz="1300">
                <a:solidFill>
                  <a:schemeClr val="dk1"/>
                </a:solidFill>
                <a:latin typeface="Source Sans Pro"/>
                <a:ea typeface="Source Sans Pro"/>
                <a:cs typeface="Source Sans Pro"/>
                <a:sym typeface="Source Sans Pro"/>
              </a:rPr>
              <a:t>Searches &amp; trending of “FinOps”</a:t>
            </a:r>
            <a:endParaRPr sz="1300">
              <a:solidFill>
                <a:schemeClr val="dk1"/>
              </a:solidFill>
              <a:latin typeface="Source Sans Pro"/>
              <a:ea typeface="Source Sans Pro"/>
              <a:cs typeface="Source Sans Pro"/>
              <a:sym typeface="Source Sans Pro"/>
            </a:endParaRPr>
          </a:p>
        </p:txBody>
      </p:sp>
      <p:pic>
        <p:nvPicPr>
          <p:cNvPr id="1806" name="Google Shape;1806;p342"/>
          <p:cNvPicPr preferRelativeResize="0"/>
          <p:nvPr/>
        </p:nvPicPr>
        <p:blipFill>
          <a:blip r:embed="rId4">
            <a:alphaModFix/>
          </a:blip>
          <a:stretch>
            <a:fillRect/>
          </a:stretch>
        </p:blipFill>
        <p:spPr>
          <a:xfrm>
            <a:off x="221275" y="1526750"/>
            <a:ext cx="3827702" cy="2700400"/>
          </a:xfrm>
          <a:prstGeom prst="rect">
            <a:avLst/>
          </a:prstGeom>
          <a:noFill/>
          <a:ln>
            <a:noFill/>
          </a:ln>
        </p:spPr>
      </p:pic>
    </p:spTree>
    <p:extLst>
      <p:ext uri="{BB962C8B-B14F-4D97-AF65-F5344CB8AC3E}">
        <p14:creationId xmlns:p14="http://schemas.microsoft.com/office/powerpoint/2010/main" val="71438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344"/>
          <p:cNvSpPr txBox="1">
            <a:spLocks noGrp="1"/>
          </p:cNvSpPr>
          <p:nvPr>
            <p:ph type="title"/>
          </p:nvPr>
        </p:nvSpPr>
        <p:spPr>
          <a:xfrm>
            <a:off x="399275" y="353300"/>
            <a:ext cx="8103000" cy="576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2600">
                <a:latin typeface="Roboto"/>
                <a:ea typeface="Roboto"/>
                <a:cs typeface="Roboto"/>
                <a:sym typeface="Roboto"/>
              </a:rPr>
              <a:t>Team growth comes with cloud spend and complexity</a:t>
            </a:r>
            <a:endParaRPr sz="2620">
              <a:solidFill>
                <a:schemeClr val="lt1"/>
              </a:solidFill>
            </a:endParaRPr>
          </a:p>
        </p:txBody>
      </p:sp>
      <p:sp>
        <p:nvSpPr>
          <p:cNvPr id="1869" name="Google Shape;1869;p344"/>
          <p:cNvSpPr txBox="1"/>
          <p:nvPr/>
        </p:nvSpPr>
        <p:spPr>
          <a:xfrm>
            <a:off x="4861108" y="3686409"/>
            <a:ext cx="13548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b="1">
                <a:solidFill>
                  <a:srgbClr val="AF45F4"/>
                </a:solidFill>
                <a:latin typeface="Source Sans Pro"/>
                <a:ea typeface="Source Sans Pro"/>
                <a:cs typeface="Source Sans Pro"/>
                <a:sym typeface="Source Sans Pro"/>
              </a:rPr>
              <a:t>7</a:t>
            </a:r>
            <a:r>
              <a:rPr lang="en" sz="4600" b="1">
                <a:solidFill>
                  <a:srgbClr val="FFFFFF"/>
                </a:solidFill>
                <a:latin typeface="Source Sans Pro"/>
                <a:ea typeface="Source Sans Pro"/>
                <a:cs typeface="Source Sans Pro"/>
                <a:sym typeface="Source Sans Pro"/>
              </a:rPr>
              <a:t> </a:t>
            </a:r>
            <a:endParaRPr sz="1300">
              <a:solidFill>
                <a:srgbClr val="FFFFFF"/>
              </a:solidFill>
              <a:latin typeface="Source Sans Pro"/>
              <a:ea typeface="Source Sans Pro"/>
              <a:cs typeface="Source Sans Pro"/>
              <a:sym typeface="Source Sans Pro"/>
            </a:endParaRPr>
          </a:p>
        </p:txBody>
      </p:sp>
      <p:sp>
        <p:nvSpPr>
          <p:cNvPr id="1870" name="Google Shape;1870;p344"/>
          <p:cNvSpPr txBox="1"/>
          <p:nvPr/>
        </p:nvSpPr>
        <p:spPr>
          <a:xfrm>
            <a:off x="3037231" y="3691640"/>
            <a:ext cx="13548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b="1">
                <a:solidFill>
                  <a:srgbClr val="F4BA16"/>
                </a:solidFill>
                <a:latin typeface="Source Sans Pro"/>
                <a:ea typeface="Source Sans Pro"/>
                <a:cs typeface="Source Sans Pro"/>
                <a:sym typeface="Source Sans Pro"/>
              </a:rPr>
              <a:t>4</a:t>
            </a:r>
            <a:r>
              <a:rPr lang="en" sz="4600" b="1">
                <a:solidFill>
                  <a:srgbClr val="FFFFFF"/>
                </a:solidFill>
                <a:latin typeface="Source Sans Pro"/>
                <a:ea typeface="Source Sans Pro"/>
                <a:cs typeface="Source Sans Pro"/>
                <a:sym typeface="Source Sans Pro"/>
              </a:rPr>
              <a:t> </a:t>
            </a:r>
            <a:endParaRPr sz="1300">
              <a:solidFill>
                <a:srgbClr val="FFFFFF"/>
              </a:solidFill>
              <a:latin typeface="Source Sans Pro"/>
              <a:ea typeface="Source Sans Pro"/>
              <a:cs typeface="Source Sans Pro"/>
              <a:sym typeface="Source Sans Pro"/>
            </a:endParaRPr>
          </a:p>
        </p:txBody>
      </p:sp>
      <p:sp>
        <p:nvSpPr>
          <p:cNvPr id="1871" name="Google Shape;1871;p344"/>
          <p:cNvSpPr txBox="1"/>
          <p:nvPr/>
        </p:nvSpPr>
        <p:spPr>
          <a:xfrm>
            <a:off x="1248641" y="3677775"/>
            <a:ext cx="13548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b="1">
                <a:solidFill>
                  <a:srgbClr val="1EA482"/>
                </a:solidFill>
                <a:latin typeface="Source Sans Pro"/>
                <a:ea typeface="Source Sans Pro"/>
                <a:cs typeface="Source Sans Pro"/>
                <a:sym typeface="Source Sans Pro"/>
              </a:rPr>
              <a:t>2</a:t>
            </a:r>
            <a:r>
              <a:rPr lang="en" sz="4600" b="1">
                <a:solidFill>
                  <a:srgbClr val="FFFFFF"/>
                </a:solidFill>
                <a:latin typeface="Source Sans Pro"/>
                <a:ea typeface="Source Sans Pro"/>
                <a:cs typeface="Source Sans Pro"/>
                <a:sym typeface="Source Sans Pro"/>
              </a:rPr>
              <a:t> </a:t>
            </a:r>
            <a:endParaRPr sz="1300">
              <a:solidFill>
                <a:srgbClr val="FFFFFF"/>
              </a:solidFill>
              <a:latin typeface="Source Sans Pro"/>
              <a:ea typeface="Source Sans Pro"/>
              <a:cs typeface="Source Sans Pro"/>
              <a:sym typeface="Source Sans Pro"/>
            </a:endParaRPr>
          </a:p>
        </p:txBody>
      </p:sp>
      <p:sp>
        <p:nvSpPr>
          <p:cNvPr id="1872" name="Google Shape;1872;p344"/>
          <p:cNvSpPr txBox="1"/>
          <p:nvPr/>
        </p:nvSpPr>
        <p:spPr>
          <a:xfrm>
            <a:off x="1243486" y="3100675"/>
            <a:ext cx="1354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1EA482"/>
                </a:solidFill>
                <a:latin typeface="Source Sans Pro"/>
                <a:ea typeface="Source Sans Pro"/>
                <a:cs typeface="Source Sans Pro"/>
                <a:sym typeface="Source Sans Pro"/>
              </a:rPr>
              <a:t>$1-10M</a:t>
            </a:r>
            <a:endParaRPr sz="100">
              <a:solidFill>
                <a:srgbClr val="1EA482"/>
              </a:solidFill>
              <a:latin typeface="Source Sans Pro"/>
              <a:ea typeface="Source Sans Pro"/>
              <a:cs typeface="Source Sans Pro"/>
              <a:sym typeface="Source Sans Pro"/>
            </a:endParaRPr>
          </a:p>
        </p:txBody>
      </p:sp>
      <p:sp>
        <p:nvSpPr>
          <p:cNvPr id="1873" name="Google Shape;1873;p344"/>
          <p:cNvSpPr txBox="1"/>
          <p:nvPr/>
        </p:nvSpPr>
        <p:spPr>
          <a:xfrm>
            <a:off x="3101966" y="3100696"/>
            <a:ext cx="1354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F4BA16"/>
                </a:solidFill>
                <a:latin typeface="Source Sans Pro"/>
                <a:ea typeface="Source Sans Pro"/>
                <a:cs typeface="Source Sans Pro"/>
                <a:sym typeface="Source Sans Pro"/>
              </a:rPr>
              <a:t>$10-100M</a:t>
            </a:r>
            <a:endParaRPr sz="100">
              <a:solidFill>
                <a:srgbClr val="F4BA16"/>
              </a:solidFill>
              <a:latin typeface="Source Sans Pro"/>
              <a:ea typeface="Source Sans Pro"/>
              <a:cs typeface="Source Sans Pro"/>
              <a:sym typeface="Source Sans Pro"/>
            </a:endParaRPr>
          </a:p>
        </p:txBody>
      </p:sp>
      <p:sp>
        <p:nvSpPr>
          <p:cNvPr id="1874" name="Google Shape;1874;p344"/>
          <p:cNvSpPr txBox="1"/>
          <p:nvPr/>
        </p:nvSpPr>
        <p:spPr>
          <a:xfrm>
            <a:off x="4722226" y="3100675"/>
            <a:ext cx="1770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AF45F4"/>
                </a:solidFill>
                <a:latin typeface="Source Sans Pro"/>
                <a:ea typeface="Source Sans Pro"/>
                <a:cs typeface="Source Sans Pro"/>
                <a:sym typeface="Source Sans Pro"/>
              </a:rPr>
              <a:t>$100M-500M</a:t>
            </a:r>
            <a:endParaRPr sz="100">
              <a:solidFill>
                <a:srgbClr val="AF45F4"/>
              </a:solidFill>
              <a:latin typeface="Source Sans Pro"/>
              <a:ea typeface="Source Sans Pro"/>
              <a:cs typeface="Source Sans Pro"/>
              <a:sym typeface="Source Sans Pro"/>
            </a:endParaRPr>
          </a:p>
        </p:txBody>
      </p:sp>
      <p:cxnSp>
        <p:nvCxnSpPr>
          <p:cNvPr id="1875" name="Google Shape;1875;p344"/>
          <p:cNvCxnSpPr/>
          <p:nvPr/>
        </p:nvCxnSpPr>
        <p:spPr>
          <a:xfrm>
            <a:off x="1109737" y="3719008"/>
            <a:ext cx="1632600" cy="0"/>
          </a:xfrm>
          <a:prstGeom prst="straightConnector1">
            <a:avLst/>
          </a:prstGeom>
          <a:noFill/>
          <a:ln w="19050" cap="flat" cmpd="sng">
            <a:solidFill>
              <a:srgbClr val="1EA482"/>
            </a:solidFill>
            <a:prstDash val="dot"/>
            <a:round/>
            <a:headEnd type="none" w="med" len="med"/>
            <a:tailEnd type="none" w="med" len="med"/>
          </a:ln>
        </p:spPr>
      </p:cxnSp>
      <p:cxnSp>
        <p:nvCxnSpPr>
          <p:cNvPr id="1876" name="Google Shape;1876;p344"/>
          <p:cNvCxnSpPr/>
          <p:nvPr/>
        </p:nvCxnSpPr>
        <p:spPr>
          <a:xfrm>
            <a:off x="2898327" y="3719008"/>
            <a:ext cx="1632600" cy="0"/>
          </a:xfrm>
          <a:prstGeom prst="straightConnector1">
            <a:avLst/>
          </a:prstGeom>
          <a:noFill/>
          <a:ln w="19050" cap="flat" cmpd="sng">
            <a:solidFill>
              <a:srgbClr val="F4BA16"/>
            </a:solidFill>
            <a:prstDash val="dot"/>
            <a:round/>
            <a:headEnd type="none" w="med" len="med"/>
            <a:tailEnd type="none" w="med" len="med"/>
          </a:ln>
        </p:spPr>
      </p:cxnSp>
      <p:cxnSp>
        <p:nvCxnSpPr>
          <p:cNvPr id="1877" name="Google Shape;1877;p344"/>
          <p:cNvCxnSpPr/>
          <p:nvPr/>
        </p:nvCxnSpPr>
        <p:spPr>
          <a:xfrm>
            <a:off x="4722204" y="3719008"/>
            <a:ext cx="1632600" cy="0"/>
          </a:xfrm>
          <a:prstGeom prst="straightConnector1">
            <a:avLst/>
          </a:prstGeom>
          <a:noFill/>
          <a:ln w="19050" cap="flat" cmpd="sng">
            <a:solidFill>
              <a:srgbClr val="AF45F4"/>
            </a:solidFill>
            <a:prstDash val="dot"/>
            <a:round/>
            <a:headEnd type="none" w="med" len="med"/>
            <a:tailEnd type="none" w="med" len="med"/>
          </a:ln>
        </p:spPr>
      </p:cxnSp>
      <p:sp>
        <p:nvSpPr>
          <p:cNvPr id="1878" name="Google Shape;1878;p344"/>
          <p:cNvSpPr txBox="1"/>
          <p:nvPr/>
        </p:nvSpPr>
        <p:spPr>
          <a:xfrm>
            <a:off x="6631259" y="3686409"/>
            <a:ext cx="13548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b="1">
                <a:solidFill>
                  <a:schemeClr val="accent4"/>
                </a:solidFill>
                <a:latin typeface="Source Sans Pro"/>
                <a:ea typeface="Source Sans Pro"/>
                <a:cs typeface="Source Sans Pro"/>
                <a:sym typeface="Source Sans Pro"/>
              </a:rPr>
              <a:t>10</a:t>
            </a:r>
            <a:r>
              <a:rPr lang="en" sz="4600" b="1">
                <a:solidFill>
                  <a:schemeClr val="accent4"/>
                </a:solidFill>
                <a:latin typeface="Source Sans Pro"/>
                <a:ea typeface="Source Sans Pro"/>
                <a:cs typeface="Source Sans Pro"/>
                <a:sym typeface="Source Sans Pro"/>
              </a:rPr>
              <a:t> </a:t>
            </a:r>
            <a:endParaRPr sz="1300">
              <a:solidFill>
                <a:schemeClr val="accent4"/>
              </a:solidFill>
              <a:latin typeface="Source Sans Pro"/>
              <a:ea typeface="Source Sans Pro"/>
              <a:cs typeface="Source Sans Pro"/>
              <a:sym typeface="Source Sans Pro"/>
            </a:endParaRPr>
          </a:p>
        </p:txBody>
      </p:sp>
      <p:sp>
        <p:nvSpPr>
          <p:cNvPr id="1879" name="Google Shape;1879;p344"/>
          <p:cNvSpPr txBox="1"/>
          <p:nvPr/>
        </p:nvSpPr>
        <p:spPr>
          <a:xfrm>
            <a:off x="6492365" y="3100697"/>
            <a:ext cx="16326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accent4"/>
                </a:solidFill>
                <a:latin typeface="Source Sans Pro"/>
                <a:ea typeface="Source Sans Pro"/>
                <a:cs typeface="Source Sans Pro"/>
                <a:sym typeface="Source Sans Pro"/>
              </a:rPr>
              <a:t>$500M-$1B+</a:t>
            </a:r>
            <a:endParaRPr sz="100">
              <a:solidFill>
                <a:schemeClr val="accent4"/>
              </a:solidFill>
              <a:latin typeface="Source Sans Pro"/>
              <a:ea typeface="Source Sans Pro"/>
              <a:cs typeface="Source Sans Pro"/>
              <a:sym typeface="Source Sans Pro"/>
            </a:endParaRPr>
          </a:p>
        </p:txBody>
      </p:sp>
      <p:cxnSp>
        <p:nvCxnSpPr>
          <p:cNvPr id="1880" name="Google Shape;1880;p344"/>
          <p:cNvCxnSpPr/>
          <p:nvPr/>
        </p:nvCxnSpPr>
        <p:spPr>
          <a:xfrm>
            <a:off x="6492355" y="3719029"/>
            <a:ext cx="1632600" cy="0"/>
          </a:xfrm>
          <a:prstGeom prst="straightConnector1">
            <a:avLst/>
          </a:prstGeom>
          <a:noFill/>
          <a:ln w="19050" cap="flat" cmpd="sng">
            <a:solidFill>
              <a:schemeClr val="accent4"/>
            </a:solidFill>
            <a:prstDash val="dot"/>
            <a:round/>
            <a:headEnd type="none" w="med" len="med"/>
            <a:tailEnd type="none" w="med" len="med"/>
          </a:ln>
        </p:spPr>
      </p:cxnSp>
      <p:sp>
        <p:nvSpPr>
          <p:cNvPr id="1881" name="Google Shape;1881;p344"/>
          <p:cNvSpPr txBox="1"/>
          <p:nvPr/>
        </p:nvSpPr>
        <p:spPr>
          <a:xfrm>
            <a:off x="312675" y="763925"/>
            <a:ext cx="64035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i="1">
                <a:solidFill>
                  <a:schemeClr val="lt1"/>
                </a:solidFill>
                <a:latin typeface="Roboto"/>
                <a:ea typeface="Roboto"/>
                <a:cs typeface="Roboto"/>
                <a:sym typeface="Roboto"/>
              </a:rPr>
              <a:t>(Figures are stated annual cloud spend, all data from the 2023 State of FinOps)</a:t>
            </a:r>
            <a:endParaRPr/>
          </a:p>
        </p:txBody>
      </p:sp>
      <p:sp>
        <p:nvSpPr>
          <p:cNvPr id="1882" name="Google Shape;1882;p344"/>
          <p:cNvSpPr txBox="1"/>
          <p:nvPr/>
        </p:nvSpPr>
        <p:spPr>
          <a:xfrm>
            <a:off x="500313" y="1343785"/>
            <a:ext cx="1252200" cy="612600"/>
          </a:xfrm>
          <a:prstGeom prst="rect">
            <a:avLst/>
          </a:prstGeom>
          <a:solidFill>
            <a:srgbClr val="1EA482"/>
          </a:solidFill>
          <a:ln>
            <a:noFill/>
          </a:ln>
        </p:spPr>
        <p:txBody>
          <a:bodyPr spcFirstLastPara="1" wrap="square" lIns="0" tIns="36575" rIns="0" bIns="36575" anchor="t" anchorCtr="0">
            <a:spAutoFit/>
          </a:bodyPr>
          <a:lstStyle/>
          <a:p>
            <a:pPr marL="0" lvl="0" indent="0" algn="ctr" rtl="0">
              <a:spcBef>
                <a:spcPts val="0"/>
              </a:spcBef>
              <a:spcAft>
                <a:spcPts val="0"/>
              </a:spcAft>
              <a:buNone/>
            </a:pPr>
            <a:r>
              <a:rPr lang="en" sz="3500" b="1">
                <a:solidFill>
                  <a:srgbClr val="FFFFFF"/>
                </a:solidFill>
                <a:latin typeface="Source Sans Pro"/>
                <a:ea typeface="Source Sans Pro"/>
                <a:cs typeface="Source Sans Pro"/>
                <a:sym typeface="Source Sans Pro"/>
              </a:rPr>
              <a:t>62%</a:t>
            </a:r>
            <a:endParaRPr sz="3500" b="1">
              <a:latin typeface="Source Sans Pro"/>
              <a:ea typeface="Source Sans Pro"/>
              <a:cs typeface="Source Sans Pro"/>
              <a:sym typeface="Source Sans Pro"/>
            </a:endParaRPr>
          </a:p>
        </p:txBody>
      </p:sp>
      <p:sp>
        <p:nvSpPr>
          <p:cNvPr id="1883" name="Google Shape;1883;p344"/>
          <p:cNvSpPr txBox="1"/>
          <p:nvPr/>
        </p:nvSpPr>
        <p:spPr>
          <a:xfrm>
            <a:off x="1850890" y="1208256"/>
            <a:ext cx="6701700" cy="13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Source Sans Pro"/>
                <a:ea typeface="Source Sans Pro"/>
                <a:cs typeface="Source Sans Pro"/>
                <a:sym typeface="Source Sans Pro"/>
              </a:rPr>
              <a:t>of those who manage </a:t>
            </a:r>
            <a:r>
              <a:rPr lang="en" sz="1900" b="1">
                <a:solidFill>
                  <a:schemeClr val="lt2"/>
                </a:solidFill>
                <a:latin typeface="Source Sans Pro"/>
                <a:ea typeface="Source Sans Pro"/>
                <a:cs typeface="Source Sans Pro"/>
                <a:sym typeface="Source Sans Pro"/>
              </a:rPr>
              <a:t>less than $1M</a:t>
            </a:r>
            <a:r>
              <a:rPr lang="en" sz="1900" b="1">
                <a:solidFill>
                  <a:schemeClr val="lt1"/>
                </a:solidFill>
                <a:latin typeface="Source Sans Pro"/>
                <a:ea typeface="Source Sans Pro"/>
                <a:cs typeface="Source Sans Pro"/>
                <a:sym typeface="Source Sans Pro"/>
              </a:rPr>
              <a:t> do not have a formal FinOps person or team</a:t>
            </a:r>
            <a:endParaRPr sz="1900" b="1">
              <a:solidFill>
                <a:schemeClr val="lt1"/>
              </a:solidFill>
              <a:latin typeface="Source Sans Pro"/>
              <a:ea typeface="Source Sans Pro"/>
              <a:cs typeface="Source Sans Pro"/>
              <a:sym typeface="Source Sans Pro"/>
            </a:endParaRPr>
          </a:p>
          <a:p>
            <a:pPr marL="0" lvl="0" indent="0" algn="l" rtl="0">
              <a:spcBef>
                <a:spcPts val="1000"/>
              </a:spcBef>
              <a:spcAft>
                <a:spcPts val="1000"/>
              </a:spcAft>
              <a:buNone/>
            </a:pPr>
            <a:r>
              <a:rPr lang="en">
                <a:solidFill>
                  <a:schemeClr val="lt1"/>
                </a:solidFill>
                <a:latin typeface="Source Sans Pro"/>
                <a:ea typeface="Source Sans Pro"/>
                <a:cs typeface="Source Sans Pro"/>
                <a:sym typeface="Source Sans Pro"/>
              </a:rPr>
              <a:t>The responsibility in these situations falls into an existing role, of which </a:t>
            </a:r>
            <a:br>
              <a:rPr lang="en">
                <a:solidFill>
                  <a:schemeClr val="lt1"/>
                </a:solidFill>
                <a:latin typeface="Source Sans Pro"/>
                <a:ea typeface="Source Sans Pro"/>
                <a:cs typeface="Source Sans Pro"/>
                <a:sym typeface="Source Sans Pro"/>
              </a:rPr>
            </a:br>
            <a:r>
              <a:rPr lang="en">
                <a:solidFill>
                  <a:schemeClr val="lt1"/>
                </a:solidFill>
                <a:latin typeface="Source Sans Pro"/>
                <a:ea typeface="Source Sans Pro"/>
                <a:cs typeface="Source Sans Pro"/>
                <a:sym typeface="Source Sans Pro"/>
              </a:rPr>
              <a:t>68% lived within Engineering, DevOps or IT</a:t>
            </a:r>
            <a:br>
              <a:rPr lang="en">
                <a:solidFill>
                  <a:schemeClr val="lt1"/>
                </a:solidFill>
                <a:latin typeface="Source Sans Pro"/>
                <a:ea typeface="Source Sans Pro"/>
                <a:cs typeface="Source Sans Pro"/>
                <a:sym typeface="Source Sans Pro"/>
              </a:rPr>
            </a:br>
            <a:endParaRPr sz="100">
              <a:solidFill>
                <a:schemeClr val="lt1"/>
              </a:solidFill>
              <a:latin typeface="Source Sans Pro"/>
              <a:ea typeface="Source Sans Pro"/>
              <a:cs typeface="Source Sans Pro"/>
              <a:sym typeface="Source Sans Pro"/>
            </a:endParaRPr>
          </a:p>
        </p:txBody>
      </p:sp>
      <p:sp>
        <p:nvSpPr>
          <p:cNvPr id="1884" name="Google Shape;1884;p344"/>
          <p:cNvSpPr txBox="1"/>
          <p:nvPr/>
        </p:nvSpPr>
        <p:spPr>
          <a:xfrm>
            <a:off x="312665" y="2623681"/>
            <a:ext cx="6701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900" b="1">
                <a:solidFill>
                  <a:schemeClr val="lt1"/>
                </a:solidFill>
                <a:latin typeface="Source Sans Pro"/>
                <a:ea typeface="Source Sans Pro"/>
                <a:cs typeface="Source Sans Pro"/>
                <a:sym typeface="Source Sans Pro"/>
              </a:rPr>
              <a:t>Average team sizes by amount of cloud spend</a:t>
            </a:r>
            <a:endParaRPr sz="1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6914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pic>
        <p:nvPicPr>
          <p:cNvPr id="5" name="Google Shape;251;p56" descr="Afbeelding met tekst, Lettertype, logo, Graphics&#10;&#10;Automatisch gegenereerde beschrijving">
            <a:extLst>
              <a:ext uri="{FF2B5EF4-FFF2-40B4-BE49-F238E27FC236}">
                <a16:creationId xmlns:a16="http://schemas.microsoft.com/office/drawing/2014/main" id="{8ADCBC2D-C02A-4AC1-9D1A-73EBCB6BEBDC}"/>
              </a:ext>
            </a:extLst>
          </p:cNvPr>
          <p:cNvPicPr preferRelativeResize="0"/>
          <p:nvPr/>
        </p:nvPicPr>
        <p:blipFill>
          <a:blip r:embed="rId3">
            <a:alphaModFix/>
          </a:blip>
          <a:stretch>
            <a:fillRect/>
          </a:stretch>
        </p:blipFill>
        <p:spPr>
          <a:xfrm>
            <a:off x="7322119" y="176969"/>
            <a:ext cx="1729708" cy="750610"/>
          </a:xfrm>
          <a:prstGeom prst="rect">
            <a:avLst/>
          </a:prstGeom>
          <a:noFill/>
          <a:ln>
            <a:noFill/>
          </a:ln>
        </p:spPr>
      </p:pic>
      <p:sp>
        <p:nvSpPr>
          <p:cNvPr id="1889" name="Google Shape;1889;p345"/>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Common Formulas for FinOps Tooling Stack</a:t>
            </a:r>
            <a:endParaRPr/>
          </a:p>
          <a:p>
            <a:pPr marL="0" lvl="0" indent="0" algn="l" rtl="0">
              <a:spcBef>
                <a:spcPts val="0"/>
              </a:spcBef>
              <a:spcAft>
                <a:spcPts val="0"/>
              </a:spcAft>
              <a:buNone/>
            </a:pPr>
            <a:endParaRPr/>
          </a:p>
        </p:txBody>
      </p:sp>
      <p:sp>
        <p:nvSpPr>
          <p:cNvPr id="2" name="Ondertitel 1">
            <a:extLst>
              <a:ext uri="{FF2B5EF4-FFF2-40B4-BE49-F238E27FC236}">
                <a16:creationId xmlns:a16="http://schemas.microsoft.com/office/drawing/2014/main" id="{C0820B18-ABBB-1804-C370-056087B6BE9B}"/>
              </a:ext>
            </a:extLst>
          </p:cNvPr>
          <p:cNvSpPr>
            <a:spLocks noGrp="1"/>
          </p:cNvSpPr>
          <p:nvPr>
            <p:ph type="subTitle" idx="1"/>
          </p:nvPr>
        </p:nvSpPr>
        <p:spPr/>
        <p:txBody>
          <a:bodyPr/>
          <a:lstStyle/>
          <a:p>
            <a:endParaRPr lang="nl-NL"/>
          </a:p>
        </p:txBody>
      </p:sp>
      <p:sp>
        <p:nvSpPr>
          <p:cNvPr id="3" name="Tijdelijke aanduiding voor tekst 2">
            <a:extLst>
              <a:ext uri="{FF2B5EF4-FFF2-40B4-BE49-F238E27FC236}">
                <a16:creationId xmlns:a16="http://schemas.microsoft.com/office/drawing/2014/main" id="{01753894-3FDE-5E68-7BFD-23FAA76EBC72}"/>
              </a:ext>
            </a:extLst>
          </p:cNvPr>
          <p:cNvSpPr>
            <a:spLocks noGrp="1"/>
          </p:cNvSpPr>
          <p:nvPr>
            <p:ph type="body" idx="2"/>
          </p:nvPr>
        </p:nvSpPr>
        <p:spPr/>
        <p:txBody>
          <a:bodyPr/>
          <a:lstStyle/>
          <a:p>
            <a:endParaRPr lang="nl-NL"/>
          </a:p>
        </p:txBody>
      </p:sp>
      <p:sp>
        <p:nvSpPr>
          <p:cNvPr id="1890" name="Google Shape;1890;p345"/>
          <p:cNvSpPr/>
          <p:nvPr/>
        </p:nvSpPr>
        <p:spPr>
          <a:xfrm>
            <a:off x="2168800" y="4085582"/>
            <a:ext cx="1734300" cy="254400"/>
          </a:xfrm>
          <a:prstGeom prst="parallelogram">
            <a:avLst>
              <a:gd name="adj" fmla="val 57143"/>
            </a:avLst>
          </a:prstGeom>
          <a:solidFill>
            <a:srgbClr val="1EA482"/>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800" b="1">
                <a:solidFill>
                  <a:srgbClr val="FFFFFF"/>
                </a:solidFill>
                <a:latin typeface="IBM Plex Sans"/>
                <a:ea typeface="IBM Plex Sans"/>
                <a:cs typeface="IBM Plex Sans"/>
                <a:sym typeface="IBM Plex Sans"/>
              </a:rPr>
              <a:t>Managing Shared Cost</a:t>
            </a:r>
            <a:endParaRPr sz="800" b="1">
              <a:solidFill>
                <a:srgbClr val="FFFFFF"/>
              </a:solidFill>
              <a:latin typeface="IBM Plex Sans"/>
              <a:ea typeface="IBM Plex Sans"/>
              <a:cs typeface="IBM Plex Sans"/>
              <a:sym typeface="IBM Plex Sans"/>
            </a:endParaRPr>
          </a:p>
        </p:txBody>
      </p:sp>
      <p:sp>
        <p:nvSpPr>
          <p:cNvPr id="1891" name="Google Shape;1891;p345"/>
          <p:cNvSpPr/>
          <p:nvPr/>
        </p:nvSpPr>
        <p:spPr>
          <a:xfrm>
            <a:off x="6313300" y="3606082"/>
            <a:ext cx="2788200" cy="254400"/>
          </a:xfrm>
          <a:prstGeom prst="parallelogram">
            <a:avLst>
              <a:gd name="adj" fmla="val 57143"/>
            </a:avLst>
          </a:prstGeom>
          <a:solidFill>
            <a:srgbClr val="FF7600"/>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900" b="1">
                <a:solidFill>
                  <a:srgbClr val="FFFFFF"/>
                </a:solidFill>
                <a:latin typeface="IBM Plex Sans"/>
                <a:ea typeface="IBM Plex Sans"/>
                <a:cs typeface="IBM Plex Sans"/>
                <a:sym typeface="IBM Plex Sans"/>
              </a:rPr>
              <a:t>Managing Commitment Based Discounts</a:t>
            </a:r>
            <a:endParaRPr sz="1100"/>
          </a:p>
        </p:txBody>
      </p:sp>
      <p:sp>
        <p:nvSpPr>
          <p:cNvPr id="1892" name="Google Shape;1892;p345"/>
          <p:cNvSpPr/>
          <p:nvPr/>
        </p:nvSpPr>
        <p:spPr>
          <a:xfrm>
            <a:off x="2086875" y="4420957"/>
            <a:ext cx="1734300" cy="254400"/>
          </a:xfrm>
          <a:prstGeom prst="parallelogram">
            <a:avLst>
              <a:gd name="adj" fmla="val 57143"/>
            </a:avLst>
          </a:prstGeom>
          <a:solidFill>
            <a:srgbClr val="1EA482"/>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800" b="1">
                <a:solidFill>
                  <a:srgbClr val="FFFFFF"/>
                </a:solidFill>
                <a:latin typeface="IBM Plex Sans"/>
                <a:ea typeface="IBM Plex Sans"/>
                <a:cs typeface="IBM Plex Sans"/>
                <a:sym typeface="IBM Plex Sans"/>
              </a:rPr>
              <a:t>Measuring Unit Costs</a:t>
            </a:r>
            <a:endParaRPr sz="1000"/>
          </a:p>
        </p:txBody>
      </p:sp>
      <p:sp>
        <p:nvSpPr>
          <p:cNvPr id="1893" name="Google Shape;1893;p345"/>
          <p:cNvSpPr/>
          <p:nvPr/>
        </p:nvSpPr>
        <p:spPr>
          <a:xfrm>
            <a:off x="4216150" y="3627007"/>
            <a:ext cx="1918800" cy="336300"/>
          </a:xfrm>
          <a:prstGeom prst="parallelogram">
            <a:avLst>
              <a:gd name="adj" fmla="val 57143"/>
            </a:avLst>
          </a:prstGeom>
          <a:solidFill>
            <a:srgbClr val="007EAB"/>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900" b="1">
                <a:solidFill>
                  <a:srgbClr val="FFFFFF"/>
                </a:solidFill>
                <a:latin typeface="IBM Plex Sans"/>
                <a:ea typeface="IBM Plex Sans"/>
                <a:cs typeface="IBM Plex Sans"/>
                <a:sym typeface="IBM Plex Sans"/>
              </a:rPr>
              <a:t>Resource Utilization &amp; Efficiency</a:t>
            </a:r>
            <a:endParaRPr sz="1100"/>
          </a:p>
        </p:txBody>
      </p:sp>
      <p:sp>
        <p:nvSpPr>
          <p:cNvPr id="1894" name="Google Shape;1894;p345"/>
          <p:cNvSpPr/>
          <p:nvPr/>
        </p:nvSpPr>
        <p:spPr>
          <a:xfrm>
            <a:off x="2252775" y="3737932"/>
            <a:ext cx="1510200" cy="266700"/>
          </a:xfrm>
          <a:prstGeom prst="parallelogram">
            <a:avLst>
              <a:gd name="adj" fmla="val 57143"/>
            </a:avLst>
          </a:prstGeom>
          <a:solidFill>
            <a:srgbClr val="1E1447"/>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900" b="1">
                <a:solidFill>
                  <a:srgbClr val="FFFFFF"/>
                </a:solidFill>
                <a:latin typeface="IBM Plex Sans"/>
                <a:ea typeface="IBM Plex Sans"/>
                <a:cs typeface="IBM Plex Sans"/>
                <a:sym typeface="IBM Plex Sans"/>
              </a:rPr>
              <a:t>Forecasting</a:t>
            </a:r>
            <a:endParaRPr sz="1100"/>
          </a:p>
        </p:txBody>
      </p:sp>
      <p:sp>
        <p:nvSpPr>
          <p:cNvPr id="1895" name="Google Shape;1895;p345"/>
          <p:cNvSpPr/>
          <p:nvPr/>
        </p:nvSpPr>
        <p:spPr>
          <a:xfrm>
            <a:off x="6200925" y="3953278"/>
            <a:ext cx="2829900" cy="254400"/>
          </a:xfrm>
          <a:prstGeom prst="parallelogram">
            <a:avLst>
              <a:gd name="adj" fmla="val 57143"/>
            </a:avLst>
          </a:prstGeom>
          <a:solidFill>
            <a:srgbClr val="F4BA16"/>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900" b="1">
                <a:solidFill>
                  <a:srgbClr val="FFFFFF"/>
                </a:solidFill>
                <a:latin typeface="IBM Plex Sans"/>
                <a:ea typeface="IBM Plex Sans"/>
                <a:cs typeface="IBM Plex Sans"/>
                <a:sym typeface="IBM Plex Sans"/>
              </a:rPr>
              <a:t>Workload Management &amp; Automation</a:t>
            </a:r>
            <a:endParaRPr sz="1100"/>
          </a:p>
        </p:txBody>
      </p:sp>
      <p:sp>
        <p:nvSpPr>
          <p:cNvPr id="1896" name="Google Shape;1896;p345"/>
          <p:cNvSpPr txBox="1"/>
          <p:nvPr/>
        </p:nvSpPr>
        <p:spPr>
          <a:xfrm>
            <a:off x="1384583" y="1197145"/>
            <a:ext cx="2518500" cy="8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2"/>
                </a:solidFill>
                <a:latin typeface="Roboto"/>
                <a:ea typeface="Roboto"/>
                <a:cs typeface="Roboto"/>
                <a:sym typeface="Roboto"/>
              </a:rPr>
              <a:t>Respondents use </a:t>
            </a:r>
            <a:br>
              <a:rPr lang="en" sz="2100">
                <a:solidFill>
                  <a:schemeClr val="dk2"/>
                </a:solidFill>
                <a:latin typeface="Roboto"/>
                <a:ea typeface="Roboto"/>
                <a:cs typeface="Roboto"/>
                <a:sym typeface="Roboto"/>
              </a:rPr>
            </a:br>
            <a:r>
              <a:rPr lang="en" sz="2100">
                <a:solidFill>
                  <a:schemeClr val="dk2"/>
                </a:solidFill>
                <a:latin typeface="Roboto"/>
                <a:ea typeface="Roboto"/>
                <a:cs typeface="Roboto"/>
                <a:sym typeface="Roboto"/>
              </a:rPr>
              <a:t>an average of</a:t>
            </a:r>
            <a:endParaRPr sz="2100">
              <a:solidFill>
                <a:schemeClr val="dk2"/>
              </a:solidFill>
              <a:latin typeface="Roboto"/>
              <a:ea typeface="Roboto"/>
              <a:cs typeface="Roboto"/>
              <a:sym typeface="Roboto"/>
            </a:endParaRPr>
          </a:p>
        </p:txBody>
      </p:sp>
      <p:grpSp>
        <p:nvGrpSpPr>
          <p:cNvPr id="1897" name="Google Shape;1897;p345"/>
          <p:cNvGrpSpPr/>
          <p:nvPr/>
        </p:nvGrpSpPr>
        <p:grpSpPr>
          <a:xfrm>
            <a:off x="3705042" y="1037889"/>
            <a:ext cx="1510200" cy="1039203"/>
            <a:chOff x="5616571" y="1007551"/>
            <a:chExt cx="1510200" cy="1039203"/>
          </a:xfrm>
        </p:grpSpPr>
        <p:sp>
          <p:nvSpPr>
            <p:cNvPr id="1898" name="Google Shape;1898;p345"/>
            <p:cNvSpPr/>
            <p:nvPr/>
          </p:nvSpPr>
          <p:spPr>
            <a:xfrm>
              <a:off x="5718645" y="1066954"/>
              <a:ext cx="1371900" cy="979800"/>
            </a:xfrm>
            <a:prstGeom prst="rect">
              <a:avLst/>
            </a:prstGeom>
            <a:solidFill>
              <a:srgbClr val="FF7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5"/>
            <p:cNvSpPr txBox="1"/>
            <p:nvPr/>
          </p:nvSpPr>
          <p:spPr>
            <a:xfrm>
              <a:off x="5616571" y="1007551"/>
              <a:ext cx="15102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100" b="1">
                  <a:solidFill>
                    <a:srgbClr val="FFFFFF"/>
                  </a:solidFill>
                  <a:latin typeface="Roboto"/>
                  <a:ea typeface="Roboto"/>
                  <a:cs typeface="Roboto"/>
                  <a:sym typeface="Roboto"/>
                </a:rPr>
                <a:t>4.1</a:t>
              </a:r>
              <a:endParaRPr sz="6100" b="1">
                <a:solidFill>
                  <a:srgbClr val="FFFFFF"/>
                </a:solidFill>
                <a:latin typeface="Roboto"/>
                <a:ea typeface="Roboto"/>
                <a:cs typeface="Roboto"/>
                <a:sym typeface="Roboto"/>
              </a:endParaRPr>
            </a:p>
          </p:txBody>
        </p:sp>
      </p:grpSp>
      <p:sp>
        <p:nvSpPr>
          <p:cNvPr id="1900" name="Google Shape;1900;p345"/>
          <p:cNvSpPr txBox="1"/>
          <p:nvPr/>
        </p:nvSpPr>
        <p:spPr>
          <a:xfrm>
            <a:off x="5350077" y="1287153"/>
            <a:ext cx="2518500" cy="6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2"/>
                </a:solidFill>
                <a:latin typeface="Roboto"/>
                <a:ea typeface="Roboto"/>
                <a:cs typeface="Roboto"/>
                <a:sym typeface="Roboto"/>
              </a:rPr>
              <a:t>FinOps tools</a:t>
            </a:r>
            <a:endParaRPr sz="2100">
              <a:solidFill>
                <a:schemeClr val="dk2"/>
              </a:solidFill>
              <a:latin typeface="Roboto"/>
              <a:ea typeface="Roboto"/>
              <a:cs typeface="Roboto"/>
              <a:sym typeface="Roboto"/>
            </a:endParaRPr>
          </a:p>
        </p:txBody>
      </p:sp>
      <p:pic>
        <p:nvPicPr>
          <p:cNvPr id="1901" name="Google Shape;1901;p345"/>
          <p:cNvPicPr preferRelativeResize="0"/>
          <p:nvPr/>
        </p:nvPicPr>
        <p:blipFill>
          <a:blip r:embed="rId4">
            <a:alphaModFix/>
          </a:blip>
          <a:stretch>
            <a:fillRect/>
          </a:stretch>
        </p:blipFill>
        <p:spPr>
          <a:xfrm>
            <a:off x="7526375" y="913785"/>
            <a:ext cx="1371900" cy="982605"/>
          </a:xfrm>
          <a:prstGeom prst="rect">
            <a:avLst/>
          </a:prstGeom>
          <a:noFill/>
          <a:ln>
            <a:noFill/>
          </a:ln>
        </p:spPr>
      </p:pic>
      <p:sp>
        <p:nvSpPr>
          <p:cNvPr id="1902" name="Google Shape;1902;p345"/>
          <p:cNvSpPr txBox="1"/>
          <p:nvPr/>
        </p:nvSpPr>
        <p:spPr>
          <a:xfrm>
            <a:off x="1962600" y="2884507"/>
            <a:ext cx="361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sp>
        <p:nvSpPr>
          <p:cNvPr id="1903" name="Google Shape;1903;p345"/>
          <p:cNvSpPr txBox="1"/>
          <p:nvPr/>
        </p:nvSpPr>
        <p:spPr>
          <a:xfrm>
            <a:off x="187575" y="2799907"/>
            <a:ext cx="18537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dk1"/>
                </a:solidFill>
                <a:latin typeface="Source Sans Pro"/>
                <a:ea typeface="Source Sans Pro"/>
                <a:cs typeface="Source Sans Pro"/>
                <a:sym typeface="Source Sans Pro"/>
              </a:rPr>
              <a:t>Native Tool</a:t>
            </a:r>
            <a:endParaRPr sz="23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chemeClr val="dk1"/>
                </a:solidFill>
                <a:latin typeface="Source Sans Pro"/>
                <a:ea typeface="Source Sans Pro"/>
                <a:cs typeface="Source Sans Pro"/>
                <a:sym typeface="Source Sans Pro"/>
              </a:rPr>
              <a:t>(E.g. AWS Budgets, Azure Cost Management, GCP Intelligent Recommendations) </a:t>
            </a:r>
            <a:endParaRPr sz="2300">
              <a:solidFill>
                <a:schemeClr val="dk1"/>
              </a:solidFill>
              <a:latin typeface="Source Sans Pro"/>
              <a:ea typeface="Source Sans Pro"/>
              <a:cs typeface="Source Sans Pro"/>
              <a:sym typeface="Source Sans Pro"/>
            </a:endParaRPr>
          </a:p>
        </p:txBody>
      </p:sp>
      <p:sp>
        <p:nvSpPr>
          <p:cNvPr id="1904" name="Google Shape;1904;p345"/>
          <p:cNvSpPr txBox="1"/>
          <p:nvPr/>
        </p:nvSpPr>
        <p:spPr>
          <a:xfrm>
            <a:off x="2324400" y="2799907"/>
            <a:ext cx="2518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dk1"/>
                </a:solidFill>
                <a:latin typeface="Source Sans Pro"/>
                <a:ea typeface="Source Sans Pro"/>
                <a:cs typeface="Source Sans Pro"/>
                <a:sym typeface="Source Sans Pro"/>
              </a:rPr>
              <a:t>Platform</a:t>
            </a:r>
            <a:endParaRPr sz="23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chemeClr val="dk1"/>
                </a:solidFill>
                <a:latin typeface="Source Sans Pro"/>
                <a:ea typeface="Source Sans Pro"/>
                <a:cs typeface="Source Sans Pro"/>
                <a:sym typeface="Source Sans Pro"/>
              </a:rPr>
              <a:t>(E.g. Cloud-*, Homegrown,</a:t>
            </a:r>
            <a:endParaRPr sz="11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chemeClr val="dk1"/>
                </a:solidFill>
                <a:latin typeface="Source Sans Pro"/>
                <a:ea typeface="Source Sans Pro"/>
                <a:cs typeface="Source Sans Pro"/>
                <a:sym typeface="Source Sans Pro"/>
              </a:rPr>
              <a:t>Data Lake) </a:t>
            </a:r>
            <a:endParaRPr sz="2300">
              <a:solidFill>
                <a:schemeClr val="dk1"/>
              </a:solidFill>
              <a:latin typeface="Source Sans Pro"/>
              <a:ea typeface="Source Sans Pro"/>
              <a:cs typeface="Source Sans Pro"/>
              <a:sym typeface="Source Sans Pro"/>
            </a:endParaRPr>
          </a:p>
        </p:txBody>
      </p:sp>
      <p:sp>
        <p:nvSpPr>
          <p:cNvPr id="1905" name="Google Shape;1905;p345"/>
          <p:cNvSpPr txBox="1"/>
          <p:nvPr/>
        </p:nvSpPr>
        <p:spPr>
          <a:xfrm>
            <a:off x="4248700" y="2799907"/>
            <a:ext cx="1853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dk1"/>
                </a:solidFill>
                <a:latin typeface="Source Sans Pro"/>
                <a:ea typeface="Source Sans Pro"/>
                <a:cs typeface="Source Sans Pro"/>
                <a:sym typeface="Source Sans Pro"/>
              </a:rPr>
              <a:t>Observability</a:t>
            </a:r>
            <a:endParaRPr sz="23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chemeClr val="dk1"/>
                </a:solidFill>
                <a:latin typeface="Source Sans Pro"/>
                <a:ea typeface="Source Sans Pro"/>
                <a:cs typeface="Source Sans Pro"/>
                <a:sym typeface="Source Sans Pro"/>
              </a:rPr>
              <a:t>(E.g. Datadog, New Relic)</a:t>
            </a:r>
            <a:endParaRPr sz="2300">
              <a:solidFill>
                <a:schemeClr val="dk1"/>
              </a:solidFill>
              <a:latin typeface="Source Sans Pro"/>
              <a:ea typeface="Source Sans Pro"/>
              <a:cs typeface="Source Sans Pro"/>
              <a:sym typeface="Source Sans Pro"/>
            </a:endParaRPr>
          </a:p>
        </p:txBody>
      </p:sp>
      <p:sp>
        <p:nvSpPr>
          <p:cNvPr id="1906" name="Google Shape;1906;p345"/>
          <p:cNvSpPr txBox="1"/>
          <p:nvPr/>
        </p:nvSpPr>
        <p:spPr>
          <a:xfrm>
            <a:off x="6491375" y="2799907"/>
            <a:ext cx="2406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dk1"/>
                </a:solidFill>
                <a:latin typeface="Source Sans Pro"/>
                <a:ea typeface="Source Sans Pro"/>
                <a:cs typeface="Source Sans Pro"/>
                <a:sym typeface="Source Sans Pro"/>
              </a:rPr>
              <a:t>Specialist Tool</a:t>
            </a:r>
            <a:endParaRPr sz="23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100">
                <a:solidFill>
                  <a:schemeClr val="dk1"/>
                </a:solidFill>
                <a:latin typeface="Source Sans Pro"/>
                <a:ea typeface="Source Sans Pro"/>
                <a:cs typeface="Source Sans Pro"/>
                <a:sym typeface="Source Sans Pro"/>
              </a:rPr>
              <a:t>(E.g. ProsperOps, Kubecost, Spot, Analytics Tools)</a:t>
            </a:r>
            <a:endParaRPr sz="2300">
              <a:solidFill>
                <a:schemeClr val="dk1"/>
              </a:solidFill>
              <a:latin typeface="Source Sans Pro"/>
              <a:ea typeface="Source Sans Pro"/>
              <a:cs typeface="Source Sans Pro"/>
              <a:sym typeface="Source Sans Pro"/>
            </a:endParaRPr>
          </a:p>
        </p:txBody>
      </p:sp>
      <p:sp>
        <p:nvSpPr>
          <p:cNvPr id="1907" name="Google Shape;1907;p345"/>
          <p:cNvSpPr txBox="1"/>
          <p:nvPr/>
        </p:nvSpPr>
        <p:spPr>
          <a:xfrm>
            <a:off x="3779150" y="2884507"/>
            <a:ext cx="361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sp>
        <p:nvSpPr>
          <p:cNvPr id="1908" name="Google Shape;1908;p345"/>
          <p:cNvSpPr txBox="1"/>
          <p:nvPr/>
        </p:nvSpPr>
        <p:spPr>
          <a:xfrm>
            <a:off x="6092725" y="2886770"/>
            <a:ext cx="361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sp>
        <p:nvSpPr>
          <p:cNvPr id="1909" name="Google Shape;1909;p345"/>
          <p:cNvSpPr/>
          <p:nvPr/>
        </p:nvSpPr>
        <p:spPr>
          <a:xfrm>
            <a:off x="154900" y="4013732"/>
            <a:ext cx="1649400" cy="254400"/>
          </a:xfrm>
          <a:prstGeom prst="parallelogram">
            <a:avLst>
              <a:gd name="adj" fmla="val 57143"/>
            </a:avLst>
          </a:prstGeom>
          <a:solidFill>
            <a:srgbClr val="007EAB"/>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800" b="1">
                <a:solidFill>
                  <a:srgbClr val="FFFFFF"/>
                </a:solidFill>
                <a:latin typeface="IBM Plex Sans"/>
                <a:ea typeface="IBM Plex Sans"/>
                <a:cs typeface="IBM Plex Sans"/>
                <a:sym typeface="IBM Plex Sans"/>
              </a:rPr>
              <a:t>Managing Anomalies</a:t>
            </a:r>
            <a:endParaRPr sz="1000"/>
          </a:p>
        </p:txBody>
      </p:sp>
      <p:sp>
        <p:nvSpPr>
          <p:cNvPr id="1910" name="Google Shape;1910;p345"/>
          <p:cNvSpPr/>
          <p:nvPr/>
        </p:nvSpPr>
        <p:spPr>
          <a:xfrm>
            <a:off x="76200" y="4339982"/>
            <a:ext cx="1510200" cy="254400"/>
          </a:xfrm>
          <a:prstGeom prst="parallelogram">
            <a:avLst>
              <a:gd name="adj" fmla="val 57143"/>
            </a:avLst>
          </a:prstGeom>
          <a:solidFill>
            <a:srgbClr val="AF45F4"/>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800" b="1">
                <a:solidFill>
                  <a:srgbClr val="FFFFFF"/>
                </a:solidFill>
                <a:latin typeface="IBM Plex Sans"/>
                <a:ea typeface="IBM Plex Sans"/>
                <a:cs typeface="IBM Plex Sans"/>
                <a:sym typeface="IBM Plex Sans"/>
              </a:rPr>
              <a:t>Budget Management</a:t>
            </a:r>
            <a:endParaRPr sz="1000"/>
          </a:p>
        </p:txBody>
      </p:sp>
      <p:sp>
        <p:nvSpPr>
          <p:cNvPr id="1911" name="Google Shape;1911;p345"/>
          <p:cNvSpPr/>
          <p:nvPr/>
        </p:nvSpPr>
        <p:spPr>
          <a:xfrm>
            <a:off x="331628" y="2352925"/>
            <a:ext cx="1269000" cy="41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912" name="Google Shape;1912;p345"/>
          <p:cNvSpPr txBox="1"/>
          <p:nvPr/>
        </p:nvSpPr>
        <p:spPr>
          <a:xfrm>
            <a:off x="255528" y="2324047"/>
            <a:ext cx="1510200" cy="41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rgbClr val="FFFFFF"/>
                </a:solidFill>
                <a:latin typeface="Roboto"/>
                <a:ea typeface="Roboto"/>
                <a:cs typeface="Roboto"/>
                <a:sym typeface="Roboto"/>
              </a:rPr>
              <a:t>97%</a:t>
            </a:r>
            <a:endParaRPr sz="2000" b="1">
              <a:solidFill>
                <a:srgbClr val="FFFFFF"/>
              </a:solidFill>
              <a:latin typeface="Roboto"/>
              <a:ea typeface="Roboto"/>
              <a:cs typeface="Roboto"/>
              <a:sym typeface="Roboto"/>
            </a:endParaRPr>
          </a:p>
        </p:txBody>
      </p:sp>
      <p:sp>
        <p:nvSpPr>
          <p:cNvPr id="1913" name="Google Shape;1913;p345"/>
          <p:cNvSpPr/>
          <p:nvPr/>
        </p:nvSpPr>
        <p:spPr>
          <a:xfrm>
            <a:off x="2427428" y="2362763"/>
            <a:ext cx="1269000" cy="41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914" name="Google Shape;1914;p345"/>
          <p:cNvSpPr txBox="1"/>
          <p:nvPr/>
        </p:nvSpPr>
        <p:spPr>
          <a:xfrm>
            <a:off x="2351328" y="2333885"/>
            <a:ext cx="1510200" cy="41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rgbClr val="FFFFFF"/>
                </a:solidFill>
                <a:latin typeface="Roboto"/>
                <a:ea typeface="Roboto"/>
                <a:cs typeface="Roboto"/>
                <a:sym typeface="Roboto"/>
              </a:rPr>
              <a:t>65%</a:t>
            </a:r>
            <a:endParaRPr sz="2000" b="1">
              <a:solidFill>
                <a:srgbClr val="FFFFFF"/>
              </a:solidFill>
              <a:latin typeface="Roboto"/>
              <a:ea typeface="Roboto"/>
              <a:cs typeface="Roboto"/>
              <a:sym typeface="Roboto"/>
            </a:endParaRPr>
          </a:p>
        </p:txBody>
      </p:sp>
      <p:sp>
        <p:nvSpPr>
          <p:cNvPr id="1915" name="Google Shape;1915;p345"/>
          <p:cNvSpPr/>
          <p:nvPr/>
        </p:nvSpPr>
        <p:spPr>
          <a:xfrm>
            <a:off x="4496553" y="2362763"/>
            <a:ext cx="1269000" cy="41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916" name="Google Shape;1916;p345"/>
          <p:cNvSpPr txBox="1"/>
          <p:nvPr/>
        </p:nvSpPr>
        <p:spPr>
          <a:xfrm>
            <a:off x="4420453" y="2333885"/>
            <a:ext cx="1510200" cy="41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rgbClr val="FFFFFF"/>
                </a:solidFill>
                <a:latin typeface="Roboto"/>
                <a:ea typeface="Roboto"/>
                <a:cs typeface="Roboto"/>
                <a:sym typeface="Roboto"/>
              </a:rPr>
              <a:t>26%</a:t>
            </a:r>
            <a:endParaRPr sz="2000" b="1">
              <a:solidFill>
                <a:srgbClr val="FFFFFF"/>
              </a:solidFill>
              <a:latin typeface="Roboto"/>
              <a:ea typeface="Roboto"/>
              <a:cs typeface="Roboto"/>
              <a:sym typeface="Roboto"/>
            </a:endParaRPr>
          </a:p>
        </p:txBody>
      </p:sp>
      <p:sp>
        <p:nvSpPr>
          <p:cNvPr id="1917" name="Google Shape;1917;p345"/>
          <p:cNvSpPr/>
          <p:nvPr/>
        </p:nvSpPr>
        <p:spPr>
          <a:xfrm>
            <a:off x="6645803" y="2362763"/>
            <a:ext cx="1269000" cy="41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918" name="Google Shape;1918;p345"/>
          <p:cNvSpPr txBox="1"/>
          <p:nvPr/>
        </p:nvSpPr>
        <p:spPr>
          <a:xfrm>
            <a:off x="6569703" y="2333885"/>
            <a:ext cx="1510200" cy="41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rgbClr val="FFFFFF"/>
                </a:solidFill>
                <a:latin typeface="Roboto"/>
                <a:ea typeface="Roboto"/>
                <a:cs typeface="Roboto"/>
                <a:sym typeface="Roboto"/>
              </a:rPr>
              <a:t>16%</a:t>
            </a:r>
            <a:endParaRPr sz="2000" b="1">
              <a:solidFill>
                <a:srgbClr val="FFFFFF"/>
              </a:solidFill>
              <a:latin typeface="Roboto"/>
              <a:ea typeface="Roboto"/>
              <a:cs typeface="Roboto"/>
              <a:sym typeface="Roboto"/>
            </a:endParaRPr>
          </a:p>
        </p:txBody>
      </p:sp>
      <p:sp>
        <p:nvSpPr>
          <p:cNvPr id="1919" name="Google Shape;1919;p345"/>
          <p:cNvSpPr/>
          <p:nvPr/>
        </p:nvSpPr>
        <p:spPr>
          <a:xfrm>
            <a:off x="6092725" y="4300475"/>
            <a:ext cx="2829900" cy="254400"/>
          </a:xfrm>
          <a:prstGeom prst="parallelogram">
            <a:avLst>
              <a:gd name="adj" fmla="val 57143"/>
            </a:avLst>
          </a:prstGeom>
          <a:solidFill>
            <a:srgbClr val="AF45F4"/>
          </a:solidFill>
          <a:ln>
            <a:noFill/>
          </a:ln>
        </p:spPr>
        <p:txBody>
          <a:bodyPr spcFirstLastPara="1" wrap="square" lIns="0" tIns="0" rIns="0" bIns="9125" anchor="ctr" anchorCtr="0">
            <a:noAutofit/>
          </a:bodyPr>
          <a:lstStyle/>
          <a:p>
            <a:pPr marL="0" lvl="0" indent="0" algn="l" rtl="0">
              <a:spcBef>
                <a:spcPts val="0"/>
              </a:spcBef>
              <a:spcAft>
                <a:spcPts val="0"/>
              </a:spcAft>
              <a:buNone/>
            </a:pPr>
            <a:r>
              <a:rPr lang="en" sz="900" b="1">
                <a:solidFill>
                  <a:srgbClr val="FFFFFF"/>
                </a:solidFill>
                <a:latin typeface="IBM Plex Sans"/>
                <a:ea typeface="IBM Plex Sans"/>
                <a:cs typeface="IBM Plex Sans"/>
                <a:sym typeface="IBM Plex Sans"/>
              </a:rPr>
              <a:t>Chargeback &amp; Finance Integration</a:t>
            </a:r>
            <a:endParaRPr sz="900"/>
          </a:p>
        </p:txBody>
      </p:sp>
    </p:spTree>
    <p:extLst>
      <p:ext uri="{BB962C8B-B14F-4D97-AF65-F5344CB8AC3E}">
        <p14:creationId xmlns:p14="http://schemas.microsoft.com/office/powerpoint/2010/main" val="79365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346"/>
          <p:cNvSpPr/>
          <p:nvPr/>
        </p:nvSpPr>
        <p:spPr>
          <a:xfrm>
            <a:off x="6710125" y="1106950"/>
            <a:ext cx="2055600" cy="2657100"/>
          </a:xfrm>
          <a:prstGeom prst="rect">
            <a:avLst/>
          </a:prstGeom>
          <a:solidFill>
            <a:srgbClr val="4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6"/>
          <p:cNvSpPr/>
          <p:nvPr/>
        </p:nvSpPr>
        <p:spPr>
          <a:xfrm>
            <a:off x="6710125" y="3761475"/>
            <a:ext cx="2055600" cy="80100"/>
          </a:xfrm>
          <a:prstGeom prst="rect">
            <a:avLst/>
          </a:prstGeom>
          <a:solidFill>
            <a:srgbClr val="168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6"/>
          <p:cNvSpPr txBox="1">
            <a:spLocks noGrp="1"/>
          </p:cNvSpPr>
          <p:nvPr>
            <p:ph type="title"/>
          </p:nvPr>
        </p:nvSpPr>
        <p:spPr>
          <a:xfrm>
            <a:off x="311700" y="167300"/>
            <a:ext cx="8520600" cy="5727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020"/>
              <a:t>Top Pain Points for FinOps Practitioners</a:t>
            </a:r>
            <a:br>
              <a:rPr lang="en" sz="2820"/>
            </a:br>
            <a:r>
              <a:rPr lang="en" sz="1620" b="0" i="1">
                <a:latin typeface="Source Sans Pro"/>
                <a:ea typeface="Source Sans Pro"/>
                <a:cs typeface="Source Sans Pro"/>
                <a:sym typeface="Source Sans Pro"/>
              </a:rPr>
              <a:t>(Arrows represent % directional change vs 2022, multi-select answers)</a:t>
            </a:r>
            <a:endParaRPr sz="1620" b="0" i="1">
              <a:latin typeface="Source Sans Pro"/>
              <a:ea typeface="Source Sans Pro"/>
              <a:cs typeface="Source Sans Pro"/>
              <a:sym typeface="Source Sans Pro"/>
            </a:endParaRPr>
          </a:p>
        </p:txBody>
      </p:sp>
      <p:sp>
        <p:nvSpPr>
          <p:cNvPr id="1927" name="Google Shape;1927;p346"/>
          <p:cNvSpPr txBox="1"/>
          <p:nvPr/>
        </p:nvSpPr>
        <p:spPr>
          <a:xfrm>
            <a:off x="6757975" y="1184350"/>
            <a:ext cx="1959900" cy="265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lt1"/>
                </a:solidFill>
              </a:rPr>
              <a:t>$100M+</a:t>
            </a:r>
            <a:endParaRPr sz="1200" b="1">
              <a:solidFill>
                <a:schemeClr val="lt1"/>
              </a:solidFill>
            </a:endParaRPr>
          </a:p>
          <a:p>
            <a:pPr marL="0" lvl="0" indent="0" algn="l" rtl="0">
              <a:lnSpc>
                <a:spcPct val="115000"/>
              </a:lnSpc>
              <a:spcBef>
                <a:spcPts val="0"/>
              </a:spcBef>
              <a:spcAft>
                <a:spcPts val="0"/>
              </a:spcAft>
              <a:buNone/>
            </a:pPr>
            <a:r>
              <a:rPr lang="en" sz="1000">
                <a:solidFill>
                  <a:schemeClr val="lt1"/>
                </a:solidFill>
              </a:rPr>
              <a:t>Implementing FinOps governance and policy at scale (38.7%)</a:t>
            </a:r>
            <a:endParaRPr sz="1000">
              <a:solidFill>
                <a:schemeClr val="lt1"/>
              </a:solidFill>
            </a:endParaRPr>
          </a:p>
          <a:p>
            <a:pPr marL="0" lvl="0" indent="0" algn="l" rtl="0">
              <a:lnSpc>
                <a:spcPct val="115000"/>
              </a:lnSpc>
              <a:spcBef>
                <a:spcPts val="0"/>
              </a:spcBef>
              <a:spcAft>
                <a:spcPts val="0"/>
              </a:spcAft>
              <a:buNone/>
            </a:pPr>
            <a:endParaRPr sz="1000">
              <a:solidFill>
                <a:schemeClr val="lt1"/>
              </a:solidFill>
            </a:endParaRPr>
          </a:p>
          <a:p>
            <a:pPr marL="0" lvl="0" indent="0" algn="l" rtl="0">
              <a:lnSpc>
                <a:spcPct val="115000"/>
              </a:lnSpc>
              <a:spcBef>
                <a:spcPts val="0"/>
              </a:spcBef>
              <a:spcAft>
                <a:spcPts val="0"/>
              </a:spcAft>
              <a:buNone/>
            </a:pPr>
            <a:r>
              <a:rPr lang="en" sz="1200" b="1">
                <a:solidFill>
                  <a:schemeClr val="lt1"/>
                </a:solidFill>
              </a:rPr>
              <a:t>$10-100M </a:t>
            </a:r>
            <a:br>
              <a:rPr lang="en" sz="1200" b="1">
                <a:solidFill>
                  <a:schemeClr val="lt1"/>
                </a:solidFill>
              </a:rPr>
            </a:br>
            <a:r>
              <a:rPr lang="en" sz="1000">
                <a:solidFill>
                  <a:schemeClr val="lt1"/>
                </a:solidFill>
              </a:rPr>
              <a:t>Getting to unit economics </a:t>
            </a:r>
            <a:br>
              <a:rPr lang="en" sz="1000">
                <a:solidFill>
                  <a:schemeClr val="lt1"/>
                </a:solidFill>
              </a:rPr>
            </a:br>
            <a:r>
              <a:rPr lang="en" sz="1000">
                <a:solidFill>
                  <a:schemeClr val="lt1"/>
                </a:solidFill>
              </a:rPr>
              <a:t>&amp; Reducing waste or unused resources (both 33%)</a:t>
            </a:r>
            <a:endParaRPr sz="1000">
              <a:solidFill>
                <a:schemeClr val="lt1"/>
              </a:solidFill>
            </a:endParaRPr>
          </a:p>
          <a:p>
            <a:pPr marL="0" lvl="0" indent="0" algn="l" rtl="0">
              <a:lnSpc>
                <a:spcPct val="115000"/>
              </a:lnSpc>
              <a:spcBef>
                <a:spcPts val="0"/>
              </a:spcBef>
              <a:spcAft>
                <a:spcPts val="0"/>
              </a:spcAft>
              <a:buNone/>
            </a:pP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lt1"/>
                </a:solidFill>
              </a:rPr>
              <a:t>$0-10M </a:t>
            </a:r>
            <a:br>
              <a:rPr lang="en" sz="1200" b="1">
                <a:solidFill>
                  <a:schemeClr val="lt1"/>
                </a:solidFill>
              </a:rPr>
            </a:br>
            <a:r>
              <a:rPr lang="en" sz="1000">
                <a:solidFill>
                  <a:schemeClr val="lt1"/>
                </a:solidFill>
              </a:rPr>
              <a:t>Organizational adoption </a:t>
            </a:r>
            <a:br>
              <a:rPr lang="en" sz="1000">
                <a:solidFill>
                  <a:schemeClr val="lt1"/>
                </a:solidFill>
              </a:rPr>
            </a:br>
            <a:r>
              <a:rPr lang="en" sz="1000">
                <a:solidFill>
                  <a:schemeClr val="lt1"/>
                </a:solidFill>
              </a:rPr>
              <a:t>of FinOps (36.8%)</a:t>
            </a:r>
            <a:endParaRPr sz="1000">
              <a:solidFill>
                <a:schemeClr val="lt1"/>
              </a:solidFill>
            </a:endParaRPr>
          </a:p>
        </p:txBody>
      </p:sp>
      <p:pic>
        <p:nvPicPr>
          <p:cNvPr id="1928" name="Google Shape;1928;p346" title="Chart"/>
          <p:cNvPicPr preferRelativeResize="0"/>
          <p:nvPr/>
        </p:nvPicPr>
        <p:blipFill>
          <a:blip r:embed="rId3">
            <a:alphaModFix/>
          </a:blip>
          <a:stretch>
            <a:fillRect/>
          </a:stretch>
        </p:blipFill>
        <p:spPr>
          <a:xfrm>
            <a:off x="393675" y="702850"/>
            <a:ext cx="5698674" cy="3354175"/>
          </a:xfrm>
          <a:prstGeom prst="rect">
            <a:avLst/>
          </a:prstGeom>
          <a:noFill/>
          <a:ln>
            <a:noFill/>
          </a:ln>
        </p:spPr>
      </p:pic>
      <p:sp>
        <p:nvSpPr>
          <p:cNvPr id="1929" name="Google Shape;1929;p346"/>
          <p:cNvSpPr/>
          <p:nvPr/>
        </p:nvSpPr>
        <p:spPr>
          <a:xfrm rot="10800000">
            <a:off x="5330248" y="2373855"/>
            <a:ext cx="198900" cy="171900"/>
          </a:xfrm>
          <a:prstGeom prst="triangle">
            <a:avLst>
              <a:gd name="adj"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6"/>
          <p:cNvSpPr/>
          <p:nvPr/>
        </p:nvSpPr>
        <p:spPr>
          <a:xfrm>
            <a:off x="5757148" y="1812651"/>
            <a:ext cx="198900" cy="1719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6"/>
          <p:cNvSpPr txBox="1"/>
          <p:nvPr/>
        </p:nvSpPr>
        <p:spPr>
          <a:xfrm>
            <a:off x="6757973" y="715700"/>
            <a:ext cx="182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BY CLOUD SPEND</a:t>
            </a:r>
            <a:endParaRPr sz="100">
              <a:solidFill>
                <a:schemeClr val="lt1"/>
              </a:solidFill>
              <a:latin typeface="Source Sans Pro"/>
              <a:ea typeface="Source Sans Pro"/>
              <a:cs typeface="Source Sans Pro"/>
              <a:sym typeface="Source Sans Pro"/>
            </a:endParaRPr>
          </a:p>
        </p:txBody>
      </p:sp>
      <p:sp>
        <p:nvSpPr>
          <p:cNvPr id="1932" name="Google Shape;1932;p346"/>
          <p:cNvSpPr/>
          <p:nvPr/>
        </p:nvSpPr>
        <p:spPr>
          <a:xfrm>
            <a:off x="650350" y="4050375"/>
            <a:ext cx="8115300" cy="572700"/>
          </a:xfrm>
          <a:prstGeom prst="rect">
            <a:avLst/>
          </a:prstGeom>
          <a:solidFill>
            <a:srgbClr val="4D5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2"/>
                </a:solidFill>
              </a:rPr>
              <a:t>• </a:t>
            </a:r>
            <a:r>
              <a:rPr lang="en" sz="1100" i="1">
                <a:solidFill>
                  <a:schemeClr val="lt2"/>
                </a:solidFill>
              </a:rPr>
              <a:t>Empowering Engineers to take action</a:t>
            </a:r>
            <a:r>
              <a:rPr lang="en" sz="1100">
                <a:solidFill>
                  <a:schemeClr val="lt2"/>
                </a:solidFill>
              </a:rPr>
              <a:t> stayed stable as top spot • </a:t>
            </a:r>
            <a:r>
              <a:rPr lang="en" sz="1100" i="1">
                <a:solidFill>
                  <a:schemeClr val="lt2"/>
                </a:solidFill>
              </a:rPr>
              <a:t>Unit economics</a:t>
            </a:r>
            <a:r>
              <a:rPr lang="en" sz="1100">
                <a:solidFill>
                  <a:schemeClr val="lt2"/>
                </a:solidFill>
              </a:rPr>
              <a:t> new option tied #2 spot with #3/4 </a:t>
            </a:r>
            <a:br>
              <a:rPr lang="en" sz="1100">
                <a:solidFill>
                  <a:schemeClr val="lt2"/>
                </a:solidFill>
              </a:rPr>
            </a:br>
            <a:r>
              <a:rPr lang="en" sz="1100">
                <a:solidFill>
                  <a:schemeClr val="lt2"/>
                </a:solidFill>
              </a:rPr>
              <a:t>• 30% growth </a:t>
            </a:r>
            <a:r>
              <a:rPr lang="en" sz="1100" i="1">
                <a:solidFill>
                  <a:schemeClr val="lt2"/>
                </a:solidFill>
              </a:rPr>
              <a:t>Reducing waste</a:t>
            </a:r>
            <a:r>
              <a:rPr lang="en" sz="1100">
                <a:solidFill>
                  <a:schemeClr val="lt2"/>
                </a:solidFill>
              </a:rPr>
              <a:t> came up considerably • 17% drop in forecasting •  15% increase in container cost challenge</a:t>
            </a:r>
            <a:endParaRPr>
              <a:solidFill>
                <a:schemeClr val="lt2"/>
              </a:solidFill>
            </a:endParaRPr>
          </a:p>
        </p:txBody>
      </p:sp>
      <p:sp>
        <p:nvSpPr>
          <p:cNvPr id="1933" name="Google Shape;1933;p346"/>
          <p:cNvSpPr/>
          <p:nvPr/>
        </p:nvSpPr>
        <p:spPr>
          <a:xfrm rot="10800000">
            <a:off x="5956048" y="986944"/>
            <a:ext cx="198900" cy="171900"/>
          </a:xfrm>
          <a:prstGeom prst="triangle">
            <a:avLst>
              <a:gd name="adj"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6"/>
          <p:cNvSpPr/>
          <p:nvPr/>
        </p:nvSpPr>
        <p:spPr>
          <a:xfrm>
            <a:off x="5757148" y="1529253"/>
            <a:ext cx="198900" cy="1719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46"/>
          <p:cNvSpPr/>
          <p:nvPr/>
        </p:nvSpPr>
        <p:spPr>
          <a:xfrm>
            <a:off x="4528075" y="2652570"/>
            <a:ext cx="198900" cy="1719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46"/>
          <p:cNvSpPr/>
          <p:nvPr/>
        </p:nvSpPr>
        <p:spPr>
          <a:xfrm>
            <a:off x="4528075" y="2903670"/>
            <a:ext cx="198900" cy="1719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6"/>
          <p:cNvSpPr/>
          <p:nvPr/>
        </p:nvSpPr>
        <p:spPr>
          <a:xfrm>
            <a:off x="3800600" y="3187645"/>
            <a:ext cx="198900" cy="1719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555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inOps Theme 1.4">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FinOps Theme 1.9">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FinOps Theme 1.9">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FinOps Theme 1.4">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0</HiddenSlides>
  <ScaleCrop>false</ScaleCrop>
  <HeadingPairs>
    <vt:vector size="4" baseType="variant">
      <vt:variant>
        <vt:lpstr>Theme</vt:lpstr>
      </vt:variant>
      <vt:variant>
        <vt:i4>10</vt:i4>
      </vt:variant>
      <vt:variant>
        <vt:lpstr>Slide Titles</vt:lpstr>
      </vt:variant>
      <vt:variant>
        <vt:i4>21</vt:i4>
      </vt:variant>
    </vt:vector>
  </HeadingPairs>
  <TitlesOfParts>
    <vt:vector size="31" baseType="lpstr">
      <vt:lpstr>Simple Light</vt:lpstr>
      <vt:lpstr>Office Theme</vt:lpstr>
      <vt:lpstr>Simple Light</vt:lpstr>
      <vt:lpstr>Office Theme</vt:lpstr>
      <vt:lpstr>FinOps Foundation</vt:lpstr>
      <vt:lpstr>FinOps Theme 1.4</vt:lpstr>
      <vt:lpstr>FinOps Theme 1.9</vt:lpstr>
      <vt:lpstr>FinOps Theme 1.9</vt:lpstr>
      <vt:lpstr>FinOps Theme 1.4</vt:lpstr>
      <vt:lpstr>1_Office Theme</vt:lpstr>
      <vt:lpstr>Cloud Services 2 </vt:lpstr>
      <vt:lpstr>PowerPoint Presentation</vt:lpstr>
      <vt:lpstr> Cloud is critical to every business but is a fundamentally different consumption model...</vt:lpstr>
      <vt:lpstr> Cloud FinOps is an evolving cloud financial management discipline and cultural practice that:</vt:lpstr>
      <vt:lpstr>Who does FinOps? </vt:lpstr>
      <vt:lpstr>Search Growth</vt:lpstr>
      <vt:lpstr>Team growth comes with cloud spend and complexity</vt:lpstr>
      <vt:lpstr>Common Formulas for FinOps Tooling Stack </vt:lpstr>
      <vt:lpstr>Top Pain Points for FinOps Practitioners (Arrows represent % directional change vs 2022, multi-select answers)</vt:lpstr>
      <vt:lpstr>FinOps Framework</vt:lpstr>
      <vt:lpstr>PowerPoint Presentation</vt:lpstr>
      <vt:lpstr>AWS billing dashboard</vt:lpstr>
      <vt:lpstr>AWS Budgets</vt:lpstr>
      <vt:lpstr>Amazon CloudWatch billing alarms</vt:lpstr>
      <vt:lpstr>Designing for cost reduction</vt:lpstr>
      <vt:lpstr>Finding and eliminating waste</vt:lpstr>
      <vt:lpstr>Using a stopinator script</vt:lpstr>
      <vt:lpstr>What is AWS Trusted Advisor?</vt:lpstr>
      <vt:lpstr>AWS Trusted Advisor features </vt:lpstr>
      <vt:lpstr>AWS Trusted Advisor recommendation categories </vt:lpstr>
      <vt:lpstr>Extra leermaterialen &amp; 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Services 2 </dc:title>
  <cp:revision>221</cp:revision>
  <dcterms:modified xsi:type="dcterms:W3CDTF">2026-01-13T14:26:52Z</dcterms:modified>
</cp:coreProperties>
</file>